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media/media1.mov" ContentType="video/unknown"/>
  <Override PartName="/ppt/media/image1.jpeg" ContentType="image/jpeg"/>
  <Override PartName="/ppt/media/image2.jpeg" ContentType="image/jpeg"/>
  <Override PartName="/ppt/media/image3.jpeg" ContentType="image/jpeg"/>
  <Override PartName="/ppt/notesSlides/notesSlide1.xml" ContentType="application/vnd.openxmlformats-officedocument.presentationml.notesSlide+xml"/>
  <Override PartName="/ppt/media/image4.jpeg" ContentType="image/jpeg"/>
  <Override PartName="/ppt/media/image5.jpeg" ContentType="image/jpeg"/>
  <Override PartName="/ppt/media/image6.jpeg" ContentType="image/jpeg"/>
  <Override PartName="/ppt/media/image7.jpeg" ContentType="image/jpeg"/>
  <Override PartName="/ppt/media/media2.mov" ContentType="video/unknown"/>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000000"/>
        </a:solidFill>
        <a:effectLst/>
        <a:uFillTx/>
        <a:latin typeface="+mj-lt"/>
        <a:ea typeface="+mj-ea"/>
        <a:cs typeface="+mj-cs"/>
        <a:sym typeface="Helvetica Neue Medium"/>
      </a:defRPr>
    </a:lvl1pPr>
    <a:lvl2pPr marL="0" marR="0" indent="0" algn="ctr" defTabSz="825500" rtl="0"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000000"/>
        </a:solidFill>
        <a:effectLst/>
        <a:uFillTx/>
        <a:latin typeface="+mj-lt"/>
        <a:ea typeface="+mj-ea"/>
        <a:cs typeface="+mj-cs"/>
        <a:sym typeface="Helvetica Neue Medium"/>
      </a:defRPr>
    </a:lvl2pPr>
    <a:lvl3pPr marL="0" marR="0" indent="0" algn="ctr" defTabSz="825500" rtl="0"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000000"/>
        </a:solidFill>
        <a:effectLst/>
        <a:uFillTx/>
        <a:latin typeface="+mj-lt"/>
        <a:ea typeface="+mj-ea"/>
        <a:cs typeface="+mj-cs"/>
        <a:sym typeface="Helvetica Neue Medium"/>
      </a:defRPr>
    </a:lvl3pPr>
    <a:lvl4pPr marL="0" marR="0" indent="0" algn="ctr" defTabSz="825500" rtl="0"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000000"/>
        </a:solidFill>
        <a:effectLst/>
        <a:uFillTx/>
        <a:latin typeface="+mj-lt"/>
        <a:ea typeface="+mj-ea"/>
        <a:cs typeface="+mj-cs"/>
        <a:sym typeface="Helvetica Neue Medium"/>
      </a:defRPr>
    </a:lvl4pPr>
    <a:lvl5pPr marL="0" marR="0" indent="0" algn="ctr" defTabSz="825500" rtl="0"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000000"/>
        </a:solidFill>
        <a:effectLst/>
        <a:uFillTx/>
        <a:latin typeface="+mj-lt"/>
        <a:ea typeface="+mj-ea"/>
        <a:cs typeface="+mj-cs"/>
        <a:sym typeface="Helvetica Neue Medium"/>
      </a:defRPr>
    </a:lvl5pPr>
    <a:lvl6pPr marL="0" marR="0" indent="0" algn="ctr" defTabSz="825500" rtl="0"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000000"/>
        </a:solidFill>
        <a:effectLst/>
        <a:uFillTx/>
        <a:latin typeface="+mj-lt"/>
        <a:ea typeface="+mj-ea"/>
        <a:cs typeface="+mj-cs"/>
        <a:sym typeface="Helvetica Neue Medium"/>
      </a:defRPr>
    </a:lvl6pPr>
    <a:lvl7pPr marL="0" marR="0" indent="0" algn="ctr" defTabSz="825500" rtl="0"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000000"/>
        </a:solidFill>
        <a:effectLst/>
        <a:uFillTx/>
        <a:latin typeface="+mj-lt"/>
        <a:ea typeface="+mj-ea"/>
        <a:cs typeface="+mj-cs"/>
        <a:sym typeface="Helvetica Neue Medium"/>
      </a:defRPr>
    </a:lvl7pPr>
    <a:lvl8pPr marL="0" marR="0" indent="0" algn="ctr" defTabSz="825500" rtl="0"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000000"/>
        </a:solidFill>
        <a:effectLst/>
        <a:uFillTx/>
        <a:latin typeface="+mj-lt"/>
        <a:ea typeface="+mj-ea"/>
        <a:cs typeface="+mj-cs"/>
        <a:sym typeface="Helvetica Neue Medium"/>
      </a:defRPr>
    </a:lvl8pPr>
    <a:lvl9pPr marL="0" marR="0" indent="0" algn="ctr" defTabSz="825500" rtl="0"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000000"/>
        </a:solidFill>
        <a:effectLst/>
        <a:uFillTx/>
        <a:latin typeface="+mj-lt"/>
        <a:ea typeface="+mj-ea"/>
        <a:cs typeface="+mj-cs"/>
        <a:sym typeface="Helvetica Neue Medium"/>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8F44A2F1-9E1F-4B54-A3A2-5F16C0AD49E2}"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FFF"/>
          </a:solidFill>
        </a:fill>
      </a:tcStyle>
    </a:wholeTbl>
    <a:band2H>
      <a:tcTxStyle b="def" i="def"/>
      <a:tcStyle>
        <a:tcBdr/>
        <a:fill>
          <a:solidFill>
            <a:srgbClr val="E6F0FF"/>
          </a:solidFill>
        </a:fill>
      </a:tcStyle>
    </a:band2H>
    <a:firstCol>
      <a:tcTxStyle b="on" i="off">
        <a:fontRef idx="minor">
          <a:srgbClr val="FFFFFF"/>
        </a:fontRef>
        <a:srgbClr val="FFFFFF"/>
      </a:tcTxStyle>
      <a:tcStyle>
        <a:tcBdr>
          <a:left>
            <a:ln w="12700" cap="flat">
              <a:solidFill>
                <a:srgbClr val="FFFFFF"/>
              </a:solidFill>
              <a:prstDash val="solid"/>
              <a:round/>
            </a:ln>
          </a:left>
          <a:right>
            <a:ln w="381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def" i="de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b="def" i="def"/>
      <a:tcStyle>
        <a:tcBdr/>
        <a:fill>
          <a:solidFill>
            <a:srgbClr val="E1E0DA"/>
          </a:solidFill>
        </a:fill>
      </a:tcStyle>
    </a:band2H>
    <a:firstCol>
      <a:tcTxStyle b="def" i="def">
        <a:fontRef idx="maj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def" i="def">
        <a:fontRef idx="minor">
          <a:srgbClr val="000000"/>
        </a:fontRef>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def" i="def">
        <a:fontRef idx="maj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def" i="de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b="def" i="def"/>
      <a:tcStyle>
        <a:tcBdr/>
        <a:fill>
          <a:solidFill>
            <a:srgbClr val="EDEADD"/>
          </a:solidFill>
        </a:fill>
      </a:tcStyle>
    </a:band2H>
    <a:firstCol>
      <a:tcTxStyle b="def" i="def">
        <a:fontRef idx="maj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def" i="def">
        <a:fontRef idx="maj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def" i="def">
        <a:fontRef idx="maj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def" i="def">
        <a:fontRef idx="minor">
          <a:srgbClr val="000000"/>
        </a:fontRef>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b="def" i="def"/>
      <a:tcStyle>
        <a:tcBdr/>
        <a:fill>
          <a:solidFill>
            <a:srgbClr val="DADBDA"/>
          </a:solidFill>
        </a:fill>
      </a:tcStyle>
    </a:band2H>
    <a:firstCol>
      <a:tcTxStyle b="on" i="de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de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de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def" i="def">
        <a:fontRef idx="minor">
          <a:srgbClr val="000000"/>
        </a:fontRef>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b="def" i="def"/>
      <a:tcStyle>
        <a:tcBdr/>
        <a:fill>
          <a:solidFill>
            <a:srgbClr val="9A9AA5"/>
          </a:solidFill>
        </a:fill>
      </a:tcStyle>
    </a:band2H>
    <a:firstCol>
      <a:tcTxStyle b="on" i="de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de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de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def" i="def">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b="def" i="def"/>
      <a:tcStyle>
        <a:tcBdr/>
        <a:fill>
          <a:solidFill>
            <a:srgbClr val="EDEEEE"/>
          </a:solidFill>
        </a:fill>
      </a:tcStyle>
    </a:band2H>
    <a:firstCol>
      <a:tcTxStyle b="on" i="def">
        <a:fontRef idx="minor">
          <a:srgbClr val="000000"/>
        </a:fontRef>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def">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def">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4C3C2611-4C71-4FC5-86AE-919BDF0F9419}" styleName="">
    <a:tblBg/>
    <a:wholeTbl>
      <a:tcTxStyle b="def" i="de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b="def" i="def"/>
      <a:tcStyle>
        <a:tcBdr/>
        <a:fill>
          <a:solidFill>
            <a:srgbClr val="E3E5E8"/>
          </a:solidFill>
        </a:fill>
      </a:tcStyle>
    </a:band2H>
    <a:firstCol>
      <a:tcTxStyle b="on" i="de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def" i="def">
        <a:fontRef idx="minor">
          <a:srgbClr val="000000"/>
        </a:fontRef>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de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D51ADE6A-740E-44AE-83CC-AE7238B6C88D}" styleName="">
    <a:tblBg/>
    <a:wholeTbl>
      <a:tcTxStyle b="off" i="off">
        <a:fontRef idx="minor">
          <a:srgbClr val="000000"/>
        </a:fontRef>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b="def" i="def"/>
      <a:tcStyle>
        <a:tcBdr/>
        <a:fill>
          <a:solidFill>
            <a:srgbClr val="DADBDA"/>
          </a:solidFill>
        </a:fill>
      </a:tcStyle>
    </a:band2H>
    <a:firstCol>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282" name="Shape 282"/>
          <p:cNvSpPr/>
          <p:nvPr>
            <p:ph type="sldImg"/>
          </p:nvPr>
        </p:nvSpPr>
        <p:spPr>
          <a:xfrm>
            <a:off x="1143000" y="685800"/>
            <a:ext cx="4572000" cy="3429000"/>
          </a:xfrm>
          <a:prstGeom prst="rect">
            <a:avLst/>
          </a:prstGeom>
        </p:spPr>
        <p:txBody>
          <a:bodyPr/>
          <a:lstStyle/>
          <a:p>
            <a:pPr/>
          </a:p>
        </p:txBody>
      </p:sp>
      <p:sp>
        <p:nvSpPr>
          <p:cNvPr id="283" name="Shape 283"/>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defRPr sz="2200">
        <a:latin typeface="Lucida Grande"/>
        <a:ea typeface="Lucida Grande"/>
        <a:cs typeface="Lucida Grande"/>
        <a:sym typeface="Lucida Grande"/>
      </a:defRPr>
    </a:lvl1pPr>
    <a:lvl2pPr indent="457200" defTabSz="457200" latinLnBrk="0">
      <a:defRPr sz="2200">
        <a:latin typeface="Lucida Grande"/>
        <a:ea typeface="Lucida Grande"/>
        <a:cs typeface="Lucida Grande"/>
        <a:sym typeface="Lucida Grande"/>
      </a:defRPr>
    </a:lvl2pPr>
    <a:lvl3pPr indent="914400" defTabSz="457200" latinLnBrk="0">
      <a:defRPr sz="2200">
        <a:latin typeface="Lucida Grande"/>
        <a:ea typeface="Lucida Grande"/>
        <a:cs typeface="Lucida Grande"/>
        <a:sym typeface="Lucida Grande"/>
      </a:defRPr>
    </a:lvl3pPr>
    <a:lvl4pPr indent="1371600" defTabSz="457200" latinLnBrk="0">
      <a:defRPr sz="2200">
        <a:latin typeface="Lucida Grande"/>
        <a:ea typeface="Lucida Grande"/>
        <a:cs typeface="Lucida Grande"/>
        <a:sym typeface="Lucida Grande"/>
      </a:defRPr>
    </a:lvl4pPr>
    <a:lvl5pPr indent="1828800" defTabSz="457200" latinLnBrk="0">
      <a:defRPr sz="2200">
        <a:latin typeface="Lucida Grande"/>
        <a:ea typeface="Lucida Grande"/>
        <a:cs typeface="Lucida Grande"/>
        <a:sym typeface="Lucida Grande"/>
      </a:defRPr>
    </a:lvl5pPr>
    <a:lvl6pPr indent="2286000" defTabSz="457200" latinLnBrk="0">
      <a:defRPr sz="2200">
        <a:latin typeface="Lucida Grande"/>
        <a:ea typeface="Lucida Grande"/>
        <a:cs typeface="Lucida Grande"/>
        <a:sym typeface="Lucida Grande"/>
      </a:defRPr>
    </a:lvl6pPr>
    <a:lvl7pPr indent="2743200" defTabSz="457200" latinLnBrk="0">
      <a:defRPr sz="2200">
        <a:latin typeface="Lucida Grande"/>
        <a:ea typeface="Lucida Grande"/>
        <a:cs typeface="Lucida Grande"/>
        <a:sym typeface="Lucida Grande"/>
      </a:defRPr>
    </a:lvl7pPr>
    <a:lvl8pPr indent="3200400" defTabSz="457200" latinLnBrk="0">
      <a:defRPr sz="2200">
        <a:latin typeface="Lucida Grande"/>
        <a:ea typeface="Lucida Grande"/>
        <a:cs typeface="Lucida Grande"/>
        <a:sym typeface="Lucida Grande"/>
      </a:defRPr>
    </a:lvl8pPr>
    <a:lvl9pPr indent="3657600" defTabSz="457200" latinLnBrk="0">
      <a:defRPr sz="2200">
        <a:latin typeface="Lucida Grande"/>
        <a:ea typeface="Lucida Grande"/>
        <a:cs typeface="Lucida Grande"/>
        <a:sym typeface="Lucida Grande"/>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8" name="Shape 328"/>
          <p:cNvSpPr/>
          <p:nvPr>
            <p:ph type="sldImg"/>
          </p:nvPr>
        </p:nvSpPr>
        <p:spPr>
          <a:prstGeom prst="rect">
            <a:avLst/>
          </a:prstGeom>
        </p:spPr>
        <p:txBody>
          <a:bodyPr/>
          <a:lstStyle/>
          <a:p>
            <a:pPr/>
          </a:p>
        </p:txBody>
      </p:sp>
      <p:sp>
        <p:nvSpPr>
          <p:cNvPr id="329" name="Shape 329"/>
          <p:cNvSpPr/>
          <p:nvPr>
            <p:ph type="body" sz="quarter" idx="1"/>
          </p:nvPr>
        </p:nvSpPr>
        <p:spPr>
          <a:prstGeom prst="rect">
            <a:avLst/>
          </a:prstGeom>
        </p:spPr>
        <p:txBody>
          <a:bodyPr/>
          <a:lstStyle>
            <a:lvl1pPr>
              <a:lnSpc>
                <a:spcPct val="117999"/>
              </a:lnSpc>
              <a:defRPr>
                <a:latin typeface="Gotham Bold"/>
                <a:ea typeface="Gotham Bold"/>
                <a:cs typeface="Gotham Bold"/>
                <a:sym typeface="Gotham Bold"/>
              </a:defRPr>
            </a:lvl1pPr>
          </a:lstStyle>
          <a:p>
            <a:pPr/>
            <a:r>
              <a:t>Economic impact report coming out next Friday - show more stats - ANDREW TO OWN THIS</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3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amp; Subtitle">
    <p:spTree>
      <p:nvGrpSpPr>
        <p:cNvPr id="1" name=""/>
        <p:cNvGrpSpPr/>
        <p:nvPr/>
      </p:nvGrpSpPr>
      <p:grpSpPr>
        <a:xfrm>
          <a:off x="0" y="0"/>
          <a:ext cx="0" cy="0"/>
          <a:chOff x="0" y="0"/>
          <a:chExt cx="0" cy="0"/>
        </a:xfrm>
      </p:grpSpPr>
      <p:sp>
        <p:nvSpPr>
          <p:cNvPr id="11" name="Title Text"/>
          <p:cNvSpPr txBox="1"/>
          <p:nvPr>
            <p:ph type="title"/>
          </p:nvPr>
        </p:nvSpPr>
        <p:spPr>
          <a:xfrm>
            <a:off x="1778000" y="2298700"/>
            <a:ext cx="20828000" cy="4648200"/>
          </a:xfrm>
          <a:prstGeom prst="rect">
            <a:avLst/>
          </a:prstGeom>
        </p:spPr>
        <p:txBody>
          <a:bodyPr anchor="b"/>
          <a:lstStyle/>
          <a:p>
            <a:pPr/>
            <a:r>
              <a:t>Title Text</a:t>
            </a:r>
          </a:p>
        </p:txBody>
      </p:sp>
      <p:sp>
        <p:nvSpPr>
          <p:cNvPr id="12" name="Body Level One…"/>
          <p:cNvSpPr txBox="1"/>
          <p:nvPr>
            <p:ph type="body" sz="quarter" idx="1"/>
          </p:nvPr>
        </p:nvSpPr>
        <p:spPr>
          <a:xfrm>
            <a:off x="1778000" y="7073900"/>
            <a:ext cx="20828000" cy="15875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93" name="Rectangle"/>
          <p:cNvSpPr txBox="1"/>
          <p:nvPr>
            <p:ph type="body" sz="quarter" idx="21"/>
          </p:nvPr>
        </p:nvSpPr>
        <p:spPr>
          <a:xfrm>
            <a:off x="2387600" y="6076950"/>
            <a:ext cx="19621500" cy="825500"/>
          </a:xfrm>
          <a:prstGeom prst="rect">
            <a:avLst/>
          </a:prstGeom>
        </p:spPr>
        <p:txBody>
          <a:bodyPr>
            <a:noAutofit/>
          </a:bodyPr>
          <a:lstStyle/>
          <a:p>
            <a:pPr marL="0" indent="0" algn="ctr">
              <a:spcBef>
                <a:spcPts val="0"/>
              </a:spcBef>
              <a:buSzTx/>
              <a:buNone/>
              <a:defRPr>
                <a:latin typeface="+mj-lt"/>
                <a:ea typeface="+mj-ea"/>
                <a:cs typeface="+mj-cs"/>
                <a:sym typeface="Helvetica Neue Medium"/>
              </a:defRPr>
            </a:pPr>
          </a:p>
        </p:txBody>
      </p:sp>
      <p:sp>
        <p:nvSpPr>
          <p:cNvPr id="94" name="Body Level One…"/>
          <p:cNvSpPr txBox="1"/>
          <p:nvPr>
            <p:ph type="body" sz="quarter" idx="1"/>
          </p:nvPr>
        </p:nvSpPr>
        <p:spPr>
          <a:xfrm>
            <a:off x="2387600" y="8953500"/>
            <a:ext cx="19621500" cy="585521"/>
          </a:xfrm>
          <a:prstGeom prst="rect">
            <a:avLst/>
          </a:prstGeom>
        </p:spPr>
        <p:txBody>
          <a:bodyPr anchor="t"/>
          <a:lstStyle>
            <a:lvl1pPr marL="0" indent="0" algn="ctr">
              <a:spcBef>
                <a:spcPts val="0"/>
              </a:spcBef>
              <a:buSzTx/>
              <a:buNone/>
              <a:defRPr i="1" sz="3200"/>
            </a:lvl1pPr>
            <a:lvl2pPr marL="1025769" indent="-390769" algn="ctr">
              <a:spcBef>
                <a:spcPts val="0"/>
              </a:spcBef>
              <a:defRPr i="1" sz="3200"/>
            </a:lvl2pPr>
            <a:lvl3pPr marL="1660769" indent="-390769" algn="ctr">
              <a:spcBef>
                <a:spcPts val="0"/>
              </a:spcBef>
              <a:defRPr i="1" sz="3200"/>
            </a:lvl3pPr>
            <a:lvl4pPr marL="2295769" indent="-390769" algn="ctr">
              <a:spcBef>
                <a:spcPts val="0"/>
              </a:spcBef>
              <a:defRPr i="1" sz="3200"/>
            </a:lvl4pPr>
            <a:lvl5pPr marL="2930769" indent="-390769" algn="ctr">
              <a:spcBef>
                <a:spcPts val="0"/>
              </a:spcBef>
              <a:defRPr i="1" sz="3200"/>
            </a:lvl5pPr>
          </a:lstStyle>
          <a:p>
            <a:pPr/>
            <a:r>
              <a:t>Body Level One</a:t>
            </a:r>
          </a:p>
          <a:p>
            <a:pPr lvl="1"/>
            <a:r>
              <a:t>Body Level Two</a:t>
            </a:r>
          </a:p>
          <a:p>
            <a:pPr lvl="2"/>
            <a:r>
              <a:t>Body Level Three</a:t>
            </a:r>
          </a:p>
          <a:p>
            <a:pPr lvl="3"/>
            <a:r>
              <a:t>Body Level Four</a:t>
            </a:r>
          </a:p>
          <a:p>
            <a:pPr lvl="4"/>
            <a:r>
              <a:t>Body Level Five</a:t>
            </a:r>
          </a:p>
        </p:txBody>
      </p:sp>
      <p:sp>
        <p:nvSpPr>
          <p:cNvPr id="9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02" name="Image"/>
          <p:cNvSpPr/>
          <p:nvPr>
            <p:ph type="pic" idx="21"/>
          </p:nvPr>
        </p:nvSpPr>
        <p:spPr>
          <a:xfrm>
            <a:off x="0" y="0"/>
            <a:ext cx="24384000" cy="16264468"/>
          </a:xfrm>
          <a:prstGeom prst="rect">
            <a:avLst/>
          </a:prstGeom>
        </p:spPr>
        <p:txBody>
          <a:bodyPr lIns="91439" tIns="45719" rIns="91439" bIns="45719" anchor="t">
            <a:noAutofit/>
          </a:bodyPr>
          <a:lstStyle/>
          <a:p>
            <a:pPr/>
          </a:p>
        </p:txBody>
      </p:sp>
      <p:sp>
        <p:nvSpPr>
          <p:cNvPr id="10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Black">
    <p:bg>
      <p:bgPr>
        <a:solidFill>
          <a:srgbClr val="000000"/>
        </a:solidFill>
      </p:bgPr>
    </p:bg>
    <p:spTree>
      <p:nvGrpSpPr>
        <p:cNvPr id="1" name=""/>
        <p:cNvGrpSpPr/>
        <p:nvPr/>
      </p:nvGrpSpPr>
      <p:grpSpPr>
        <a:xfrm>
          <a:off x="0" y="0"/>
          <a:ext cx="0" cy="0"/>
          <a:chOff x="0" y="0"/>
          <a:chExt cx="0" cy="0"/>
        </a:xfrm>
      </p:grpSpPr>
      <p:pic>
        <p:nvPicPr>
          <p:cNvPr id="110" name="Image" descr="Image"/>
          <p:cNvPicPr>
            <a:picLocks noChangeAspect="1"/>
          </p:cNvPicPr>
          <p:nvPr/>
        </p:nvPicPr>
        <p:blipFill>
          <a:blip r:embed="rId2">
            <a:extLst/>
          </a:blip>
          <a:srcRect l="0" t="0" r="0" b="0"/>
          <a:stretch>
            <a:fillRect/>
          </a:stretch>
        </p:blipFill>
        <p:spPr>
          <a:xfrm>
            <a:off x="1038734" y="12958329"/>
            <a:ext cx="1478883" cy="257877"/>
          </a:xfrm>
          <a:prstGeom prst="rect">
            <a:avLst/>
          </a:prstGeom>
          <a:ln w="12700">
            <a:miter lim="400000"/>
          </a:ln>
        </p:spPr>
      </p:pic>
      <p:sp>
        <p:nvSpPr>
          <p:cNvPr id="111" name="Slide Number"/>
          <p:cNvSpPr txBox="1"/>
          <p:nvPr>
            <p:ph type="sldNum" sz="quarter" idx="2"/>
          </p:nvPr>
        </p:nvSpPr>
        <p:spPr>
          <a:xfrm>
            <a:off x="22193250" y="12839700"/>
            <a:ext cx="1270000" cy="469900"/>
          </a:xfrm>
          <a:prstGeom prst="rect">
            <a:avLst/>
          </a:prstGeom>
        </p:spPr>
        <p:txBody>
          <a:bodyPr/>
          <a:lstStyle>
            <a:lvl1pPr algn="r">
              <a:defRPr>
                <a:solidFill>
                  <a:srgbClr val="FFFFFF"/>
                </a:solidFill>
                <a:latin typeface="Helvetica Light"/>
                <a:ea typeface="Helvetica Light"/>
                <a:cs typeface="Helvetica Light"/>
                <a:sym typeface="Helvetica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Numbered Black">
    <p:bg>
      <p:bgPr>
        <a:solidFill>
          <a:srgbClr val="000000"/>
        </a:solidFill>
      </p:bgPr>
    </p:bg>
    <p:spTree>
      <p:nvGrpSpPr>
        <p:cNvPr id="1" name=""/>
        <p:cNvGrpSpPr/>
        <p:nvPr/>
      </p:nvGrpSpPr>
      <p:grpSpPr>
        <a:xfrm>
          <a:off x="0" y="0"/>
          <a:ext cx="0" cy="0"/>
          <a:chOff x="0" y="0"/>
          <a:chExt cx="0" cy="0"/>
        </a:xfrm>
      </p:grpSpPr>
      <p:pic>
        <p:nvPicPr>
          <p:cNvPr id="118" name="Image" descr="Image"/>
          <p:cNvPicPr>
            <a:picLocks noChangeAspect="1"/>
          </p:cNvPicPr>
          <p:nvPr/>
        </p:nvPicPr>
        <p:blipFill>
          <a:blip r:embed="rId2">
            <a:extLst/>
          </a:blip>
          <a:srcRect l="0" t="0" r="0" b="0"/>
          <a:stretch>
            <a:fillRect/>
          </a:stretch>
        </p:blipFill>
        <p:spPr>
          <a:xfrm>
            <a:off x="1038734" y="12958329"/>
            <a:ext cx="1478883" cy="257877"/>
          </a:xfrm>
          <a:prstGeom prst="rect">
            <a:avLst/>
          </a:prstGeom>
          <a:ln w="12700">
            <a:miter lim="400000"/>
          </a:ln>
        </p:spPr>
      </p:pic>
      <p:sp>
        <p:nvSpPr>
          <p:cNvPr id="119" name="Slide Number"/>
          <p:cNvSpPr txBox="1"/>
          <p:nvPr>
            <p:ph type="sldNum" sz="quarter" idx="2"/>
          </p:nvPr>
        </p:nvSpPr>
        <p:spPr>
          <a:xfrm>
            <a:off x="22193250" y="12839700"/>
            <a:ext cx="1270000" cy="469900"/>
          </a:xfrm>
          <a:prstGeom prst="rect">
            <a:avLst/>
          </a:prstGeom>
        </p:spPr>
        <p:txBody>
          <a:bodyPr/>
          <a:lstStyle>
            <a:lvl1pPr algn="r">
              <a:defRPr>
                <a:solidFill>
                  <a:srgbClr val="FFFFFF"/>
                </a:solidFill>
                <a:latin typeface="Helvetica Light"/>
                <a:ea typeface="Helvetica Light"/>
                <a:cs typeface="Helvetica Light"/>
                <a:sym typeface="Helvetica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26" name="Slide Number"/>
          <p:cNvSpPr txBox="1"/>
          <p:nvPr>
            <p:ph type="sldNum" sz="quarter" idx="2"/>
          </p:nvPr>
        </p:nvSpPr>
        <p:spPr>
          <a:xfrm>
            <a:off x="12001499" y="13080999"/>
            <a:ext cx="368505" cy="374600"/>
          </a:xfrm>
          <a:prstGeom prst="rect">
            <a:avLst/>
          </a:prstGeom>
        </p:spPr>
        <p:txBody>
          <a:bodyPr wrap="none" anchor="b"/>
          <a:lstStyle>
            <a:lvl1pPr defTabSz="584200">
              <a:defRPr sz="1800">
                <a:latin typeface="+mn-lt"/>
                <a:ea typeface="+mn-ea"/>
                <a:cs typeface="+mn-cs"/>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Numbered Black copy">
    <p:bg>
      <p:bgPr>
        <a:solidFill>
          <a:srgbClr val="000000"/>
        </a:solidFill>
      </p:bgPr>
    </p:bg>
    <p:spTree>
      <p:nvGrpSpPr>
        <p:cNvPr id="1" name=""/>
        <p:cNvGrpSpPr/>
        <p:nvPr/>
      </p:nvGrpSpPr>
      <p:grpSpPr>
        <a:xfrm>
          <a:off x="0" y="0"/>
          <a:ext cx="0" cy="0"/>
          <a:chOff x="0" y="0"/>
          <a:chExt cx="0" cy="0"/>
        </a:xfrm>
      </p:grpSpPr>
      <p:pic>
        <p:nvPicPr>
          <p:cNvPr id="133" name="Image" descr="Image"/>
          <p:cNvPicPr>
            <a:picLocks noChangeAspect="1"/>
          </p:cNvPicPr>
          <p:nvPr/>
        </p:nvPicPr>
        <p:blipFill>
          <a:blip r:embed="rId2">
            <a:extLst/>
          </a:blip>
          <a:stretch>
            <a:fillRect/>
          </a:stretch>
        </p:blipFill>
        <p:spPr>
          <a:xfrm>
            <a:off x="1046527" y="12968817"/>
            <a:ext cx="1488644" cy="259580"/>
          </a:xfrm>
          <a:prstGeom prst="rect">
            <a:avLst/>
          </a:prstGeom>
          <a:ln w="12700">
            <a:miter lim="400000"/>
          </a:ln>
        </p:spPr>
      </p:pic>
      <p:sp>
        <p:nvSpPr>
          <p:cNvPr id="134" name="Slide Number"/>
          <p:cNvSpPr txBox="1"/>
          <p:nvPr>
            <p:ph type="sldNum" sz="quarter" idx="2"/>
          </p:nvPr>
        </p:nvSpPr>
        <p:spPr>
          <a:xfrm>
            <a:off x="22193250" y="12839700"/>
            <a:ext cx="1270000" cy="469900"/>
          </a:xfrm>
          <a:prstGeom prst="rect">
            <a:avLst/>
          </a:prstGeom>
        </p:spPr>
        <p:txBody>
          <a:bodyPr/>
          <a:lstStyle>
            <a:lvl1pPr algn="r">
              <a:defRPr>
                <a:solidFill>
                  <a:srgbClr val="FFFFFF"/>
                </a:solidFill>
                <a:latin typeface="Helvetica Light"/>
                <a:ea typeface="Helvetica Light"/>
                <a:cs typeface="Helvetica Light"/>
                <a:sym typeface="Helvetica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Numbered Black">
    <p:bg>
      <p:bgPr>
        <a:solidFill>
          <a:srgbClr val="000000"/>
        </a:solidFill>
      </p:bgPr>
    </p:bg>
    <p:spTree>
      <p:nvGrpSpPr>
        <p:cNvPr id="1" name=""/>
        <p:cNvGrpSpPr/>
        <p:nvPr/>
      </p:nvGrpSpPr>
      <p:grpSpPr>
        <a:xfrm>
          <a:off x="0" y="0"/>
          <a:ext cx="0" cy="0"/>
          <a:chOff x="0" y="0"/>
          <a:chExt cx="0" cy="0"/>
        </a:xfrm>
      </p:grpSpPr>
      <p:pic>
        <p:nvPicPr>
          <p:cNvPr id="141" name="Image" descr="Image"/>
          <p:cNvPicPr>
            <a:picLocks noChangeAspect="1"/>
          </p:cNvPicPr>
          <p:nvPr/>
        </p:nvPicPr>
        <p:blipFill>
          <a:blip r:embed="rId2">
            <a:extLst/>
          </a:blip>
          <a:srcRect l="0" t="0" r="0" b="0"/>
          <a:stretch>
            <a:fillRect/>
          </a:stretch>
        </p:blipFill>
        <p:spPr>
          <a:xfrm>
            <a:off x="1038734" y="12958329"/>
            <a:ext cx="1478883" cy="257877"/>
          </a:xfrm>
          <a:prstGeom prst="rect">
            <a:avLst/>
          </a:prstGeom>
          <a:ln w="12700">
            <a:miter lim="400000"/>
          </a:ln>
        </p:spPr>
      </p:pic>
      <p:sp>
        <p:nvSpPr>
          <p:cNvPr id="142" name="Slide Number"/>
          <p:cNvSpPr txBox="1"/>
          <p:nvPr>
            <p:ph type="sldNum" sz="quarter" idx="2"/>
          </p:nvPr>
        </p:nvSpPr>
        <p:spPr>
          <a:xfrm>
            <a:off x="22193250" y="12839700"/>
            <a:ext cx="1270000" cy="469900"/>
          </a:xfrm>
          <a:prstGeom prst="rect">
            <a:avLst/>
          </a:prstGeom>
        </p:spPr>
        <p:txBody>
          <a:bodyPr/>
          <a:lstStyle>
            <a:lvl1pPr algn="r">
              <a:defRPr>
                <a:solidFill>
                  <a:srgbClr val="FFFFFF"/>
                </a:solidFill>
                <a:latin typeface="Helvetica Light"/>
                <a:ea typeface="Helvetica Light"/>
                <a:cs typeface="Helvetica Light"/>
                <a:sym typeface="Helvetica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Numbered Black">
    <p:bg>
      <p:bgPr>
        <a:solidFill>
          <a:srgbClr val="000000"/>
        </a:solidFill>
      </p:bgPr>
    </p:bg>
    <p:spTree>
      <p:nvGrpSpPr>
        <p:cNvPr id="1" name=""/>
        <p:cNvGrpSpPr/>
        <p:nvPr/>
      </p:nvGrpSpPr>
      <p:grpSpPr>
        <a:xfrm>
          <a:off x="0" y="0"/>
          <a:ext cx="0" cy="0"/>
          <a:chOff x="0" y="0"/>
          <a:chExt cx="0" cy="0"/>
        </a:xfrm>
      </p:grpSpPr>
      <p:pic>
        <p:nvPicPr>
          <p:cNvPr id="149" name="Image" descr="Image"/>
          <p:cNvPicPr>
            <a:picLocks noChangeAspect="1"/>
          </p:cNvPicPr>
          <p:nvPr/>
        </p:nvPicPr>
        <p:blipFill>
          <a:blip r:embed="rId2">
            <a:extLst/>
          </a:blip>
          <a:srcRect l="0" t="0" r="0" b="0"/>
          <a:stretch>
            <a:fillRect/>
          </a:stretch>
        </p:blipFill>
        <p:spPr>
          <a:xfrm>
            <a:off x="1038734" y="12958329"/>
            <a:ext cx="1478883" cy="257877"/>
          </a:xfrm>
          <a:prstGeom prst="rect">
            <a:avLst/>
          </a:prstGeom>
          <a:ln w="12700">
            <a:miter lim="400000"/>
          </a:ln>
        </p:spPr>
      </p:pic>
      <p:sp>
        <p:nvSpPr>
          <p:cNvPr id="150" name="Slide Number"/>
          <p:cNvSpPr txBox="1"/>
          <p:nvPr>
            <p:ph type="sldNum" sz="quarter" idx="2"/>
          </p:nvPr>
        </p:nvSpPr>
        <p:spPr>
          <a:xfrm>
            <a:off x="22193250" y="12839700"/>
            <a:ext cx="1270000" cy="469900"/>
          </a:xfrm>
          <a:prstGeom prst="rect">
            <a:avLst/>
          </a:prstGeom>
        </p:spPr>
        <p:txBody>
          <a:bodyPr/>
          <a:lstStyle>
            <a:lvl1pPr algn="r">
              <a:defRPr>
                <a:solidFill>
                  <a:srgbClr val="FFFFFF"/>
                </a:solidFill>
                <a:latin typeface="Helvetica Light"/>
                <a:ea typeface="Helvetica Light"/>
                <a:cs typeface="Helvetica Light"/>
                <a:sym typeface="Helvetica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Black">
    <p:bg>
      <p:bgPr>
        <a:solidFill>
          <a:srgbClr val="000000"/>
        </a:solidFill>
      </p:bgPr>
    </p:bg>
    <p:spTree>
      <p:nvGrpSpPr>
        <p:cNvPr id="1" name=""/>
        <p:cNvGrpSpPr/>
        <p:nvPr/>
      </p:nvGrpSpPr>
      <p:grpSpPr>
        <a:xfrm>
          <a:off x="0" y="0"/>
          <a:ext cx="0" cy="0"/>
          <a:chOff x="0" y="0"/>
          <a:chExt cx="0" cy="0"/>
        </a:xfrm>
      </p:grpSpPr>
      <p:pic>
        <p:nvPicPr>
          <p:cNvPr id="157" name="image1.png" descr="image1.png"/>
          <p:cNvPicPr>
            <a:picLocks noChangeAspect="1"/>
          </p:cNvPicPr>
          <p:nvPr/>
        </p:nvPicPr>
        <p:blipFill>
          <a:blip r:embed="rId2">
            <a:extLst/>
          </a:blip>
          <a:stretch>
            <a:fillRect/>
          </a:stretch>
        </p:blipFill>
        <p:spPr>
          <a:xfrm>
            <a:off x="1038770" y="12870936"/>
            <a:ext cx="1687044" cy="407427"/>
          </a:xfrm>
          <a:prstGeom prst="rect">
            <a:avLst/>
          </a:prstGeom>
          <a:ln w="12700">
            <a:miter lim="400000"/>
          </a:ln>
        </p:spPr>
      </p:pic>
      <p:sp>
        <p:nvSpPr>
          <p:cNvPr id="158" name="Slide Number"/>
          <p:cNvSpPr txBox="1"/>
          <p:nvPr>
            <p:ph type="sldNum" sz="quarter" idx="2"/>
          </p:nvPr>
        </p:nvSpPr>
        <p:spPr>
          <a:xfrm>
            <a:off x="22193250" y="12839700"/>
            <a:ext cx="1270000" cy="469900"/>
          </a:xfrm>
          <a:prstGeom prst="rect">
            <a:avLst/>
          </a:prstGeom>
        </p:spPr>
        <p:txBody>
          <a:bodyPr/>
          <a:lstStyle>
            <a:lvl1pPr algn="r">
              <a:defRPr>
                <a:solidFill>
                  <a:srgbClr val="FFFFFF"/>
                </a:solidFill>
                <a:latin typeface="Helvetica Light"/>
                <a:ea typeface="Helvetica Light"/>
                <a:cs typeface="Helvetica Light"/>
                <a:sym typeface="Helvetica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Numbered Black copy">
    <p:bg>
      <p:bgPr>
        <a:solidFill>
          <a:srgbClr val="000000"/>
        </a:solidFill>
      </p:bgPr>
    </p:bg>
    <p:spTree>
      <p:nvGrpSpPr>
        <p:cNvPr id="1" name=""/>
        <p:cNvGrpSpPr/>
        <p:nvPr/>
      </p:nvGrpSpPr>
      <p:grpSpPr>
        <a:xfrm>
          <a:off x="0" y="0"/>
          <a:ext cx="0" cy="0"/>
          <a:chOff x="0" y="0"/>
          <a:chExt cx="0" cy="0"/>
        </a:xfrm>
      </p:grpSpPr>
      <p:pic>
        <p:nvPicPr>
          <p:cNvPr id="165" name="Image" descr="Image"/>
          <p:cNvPicPr>
            <a:picLocks noChangeAspect="1"/>
          </p:cNvPicPr>
          <p:nvPr/>
        </p:nvPicPr>
        <p:blipFill>
          <a:blip r:embed="rId2">
            <a:extLst/>
          </a:blip>
          <a:srcRect l="0" t="0" r="0" b="0"/>
          <a:stretch>
            <a:fillRect/>
          </a:stretch>
        </p:blipFill>
        <p:spPr>
          <a:xfrm>
            <a:off x="1038734" y="12958329"/>
            <a:ext cx="1478883" cy="257877"/>
          </a:xfrm>
          <a:prstGeom prst="rect">
            <a:avLst/>
          </a:prstGeom>
          <a:ln w="12700">
            <a:miter lim="400000"/>
          </a:ln>
        </p:spPr>
      </p:pic>
      <p:sp>
        <p:nvSpPr>
          <p:cNvPr id="166" name="Slide Number"/>
          <p:cNvSpPr txBox="1"/>
          <p:nvPr>
            <p:ph type="sldNum" sz="quarter" idx="2"/>
          </p:nvPr>
        </p:nvSpPr>
        <p:spPr>
          <a:xfrm>
            <a:off x="22193250" y="12839700"/>
            <a:ext cx="1270000" cy="469900"/>
          </a:xfrm>
          <a:prstGeom prst="rect">
            <a:avLst/>
          </a:prstGeom>
        </p:spPr>
        <p:txBody>
          <a:bodyPr/>
          <a:lstStyle>
            <a:lvl1pPr algn="r">
              <a:defRPr>
                <a:solidFill>
                  <a:srgbClr val="FFFFFF"/>
                </a:solidFill>
                <a:latin typeface="Helvetica Light"/>
                <a:ea typeface="Helvetica Light"/>
                <a:cs typeface="Helvetica Light"/>
                <a:sym typeface="Helvetica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Horizontal">
    <p:spTree>
      <p:nvGrpSpPr>
        <p:cNvPr id="1" name=""/>
        <p:cNvGrpSpPr/>
        <p:nvPr/>
      </p:nvGrpSpPr>
      <p:grpSpPr>
        <a:xfrm>
          <a:off x="0" y="0"/>
          <a:ext cx="0" cy="0"/>
          <a:chOff x="0" y="0"/>
          <a:chExt cx="0" cy="0"/>
        </a:xfrm>
      </p:grpSpPr>
      <p:sp>
        <p:nvSpPr>
          <p:cNvPr id="20" name="Image"/>
          <p:cNvSpPr/>
          <p:nvPr>
            <p:ph type="pic" idx="21"/>
          </p:nvPr>
        </p:nvSpPr>
        <p:spPr>
          <a:xfrm>
            <a:off x="3124200" y="-38100"/>
            <a:ext cx="18135600" cy="12096699"/>
          </a:xfrm>
          <a:prstGeom prst="rect">
            <a:avLst/>
          </a:prstGeom>
        </p:spPr>
        <p:txBody>
          <a:bodyPr lIns="91439" tIns="45719" rIns="91439" bIns="45719" anchor="t">
            <a:noAutofit/>
          </a:bodyPr>
          <a:lstStyle/>
          <a:p>
            <a:pPr/>
          </a:p>
        </p:txBody>
      </p:sp>
      <p:sp>
        <p:nvSpPr>
          <p:cNvPr id="21" name="Title Text"/>
          <p:cNvSpPr txBox="1"/>
          <p:nvPr>
            <p:ph type="title"/>
          </p:nvPr>
        </p:nvSpPr>
        <p:spPr>
          <a:xfrm>
            <a:off x="635000" y="9512300"/>
            <a:ext cx="23114000" cy="2006600"/>
          </a:xfrm>
          <a:prstGeom prst="rect">
            <a:avLst/>
          </a:prstGeom>
        </p:spPr>
        <p:txBody>
          <a:bodyPr anchor="b"/>
          <a:lstStyle/>
          <a:p>
            <a:pPr/>
            <a:r>
              <a:t>Title Text</a:t>
            </a:r>
          </a:p>
        </p:txBody>
      </p:sp>
      <p:sp>
        <p:nvSpPr>
          <p:cNvPr id="22" name="Body Level One…"/>
          <p:cNvSpPr txBox="1"/>
          <p:nvPr>
            <p:ph type="body" sz="quarter" idx="1"/>
          </p:nvPr>
        </p:nvSpPr>
        <p:spPr>
          <a:xfrm>
            <a:off x="635000" y="11442700"/>
            <a:ext cx="23114000" cy="15875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pPr/>
            <a:r>
              <a:t>Body Level One</a:t>
            </a:r>
          </a:p>
          <a:p>
            <a:pPr lvl="1"/>
            <a:r>
              <a:t>Body Level Two</a:t>
            </a:r>
          </a:p>
          <a:p>
            <a:pPr lvl="2"/>
            <a:r>
              <a:t>Body Level Three</a:t>
            </a:r>
          </a:p>
          <a:p>
            <a:pPr lvl="3"/>
            <a:r>
              <a:t>Body Level Four</a:t>
            </a:r>
          </a:p>
          <a:p>
            <a:pPr lvl="4"/>
            <a:r>
              <a:t>Body Level Five</a:t>
            </a:r>
          </a:p>
        </p:txBody>
      </p:sp>
      <p:sp>
        <p:nvSpPr>
          <p:cNvPr id="2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Black">
    <p:bg>
      <p:bgPr>
        <a:solidFill>
          <a:srgbClr val="000000"/>
        </a:solidFill>
      </p:bgPr>
    </p:bg>
    <p:spTree>
      <p:nvGrpSpPr>
        <p:cNvPr id="1" name=""/>
        <p:cNvGrpSpPr/>
        <p:nvPr/>
      </p:nvGrpSpPr>
      <p:grpSpPr>
        <a:xfrm>
          <a:off x="0" y="0"/>
          <a:ext cx="0" cy="0"/>
          <a:chOff x="0" y="0"/>
          <a:chExt cx="0" cy="0"/>
        </a:xfrm>
      </p:grpSpPr>
      <p:sp>
        <p:nvSpPr>
          <p:cNvPr id="173" name="Slide Number"/>
          <p:cNvSpPr txBox="1"/>
          <p:nvPr>
            <p:ph type="sldNum" sz="quarter" idx="2"/>
          </p:nvPr>
        </p:nvSpPr>
        <p:spPr>
          <a:xfrm>
            <a:off x="23010012" y="12839700"/>
            <a:ext cx="453238" cy="469900"/>
          </a:xfrm>
          <a:prstGeom prst="rect">
            <a:avLst/>
          </a:prstGeom>
        </p:spPr>
        <p:txBody>
          <a:bodyPr wrap="none"/>
          <a:lstStyle>
            <a:lvl1pPr algn="r">
              <a:defRPr>
                <a:solidFill>
                  <a:srgbClr val="FFFFFF"/>
                </a:solidFill>
                <a:latin typeface="Helvetica Light"/>
                <a:ea typeface="Helvetica Light"/>
                <a:cs typeface="Helvetica Light"/>
                <a:sym typeface="Helvetica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Black">
    <p:bg>
      <p:bgPr>
        <a:solidFill>
          <a:srgbClr val="000000"/>
        </a:solidFill>
      </p:bgPr>
    </p:bg>
    <p:spTree>
      <p:nvGrpSpPr>
        <p:cNvPr id="1" name=""/>
        <p:cNvGrpSpPr/>
        <p:nvPr/>
      </p:nvGrpSpPr>
      <p:grpSpPr>
        <a:xfrm>
          <a:off x="0" y="0"/>
          <a:ext cx="0" cy="0"/>
          <a:chOff x="0" y="0"/>
          <a:chExt cx="0" cy="0"/>
        </a:xfrm>
      </p:grpSpPr>
      <p:pic>
        <p:nvPicPr>
          <p:cNvPr id="180" name="Image" descr="Image"/>
          <p:cNvPicPr>
            <a:picLocks noChangeAspect="1"/>
          </p:cNvPicPr>
          <p:nvPr/>
        </p:nvPicPr>
        <p:blipFill>
          <a:blip r:embed="rId2">
            <a:extLst/>
          </a:blip>
          <a:srcRect l="0" t="0" r="0" b="0"/>
          <a:stretch>
            <a:fillRect/>
          </a:stretch>
        </p:blipFill>
        <p:spPr>
          <a:xfrm>
            <a:off x="1038734" y="12958329"/>
            <a:ext cx="1478883" cy="257877"/>
          </a:xfrm>
          <a:prstGeom prst="rect">
            <a:avLst/>
          </a:prstGeom>
          <a:ln w="12700">
            <a:miter lim="400000"/>
          </a:ln>
        </p:spPr>
      </p:pic>
      <p:sp>
        <p:nvSpPr>
          <p:cNvPr id="181" name="Slide Number"/>
          <p:cNvSpPr txBox="1"/>
          <p:nvPr>
            <p:ph type="sldNum" sz="quarter" idx="2"/>
          </p:nvPr>
        </p:nvSpPr>
        <p:spPr>
          <a:xfrm>
            <a:off x="22193250" y="12839700"/>
            <a:ext cx="1270000" cy="469900"/>
          </a:xfrm>
          <a:prstGeom prst="rect">
            <a:avLst/>
          </a:prstGeom>
        </p:spPr>
        <p:txBody>
          <a:bodyPr/>
          <a:lstStyle>
            <a:lvl1pPr algn="r">
              <a:defRPr>
                <a:solidFill>
                  <a:srgbClr val="FFFFFF"/>
                </a:solidFill>
                <a:latin typeface="Helvetica Light"/>
                <a:ea typeface="Helvetica Light"/>
                <a:cs typeface="Helvetica Light"/>
                <a:sym typeface="Helvetica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Numbered Black">
    <p:bg>
      <p:bgPr>
        <a:solidFill>
          <a:srgbClr val="000000"/>
        </a:solidFill>
      </p:bgPr>
    </p:bg>
    <p:spTree>
      <p:nvGrpSpPr>
        <p:cNvPr id="1" name=""/>
        <p:cNvGrpSpPr/>
        <p:nvPr/>
      </p:nvGrpSpPr>
      <p:grpSpPr>
        <a:xfrm>
          <a:off x="0" y="0"/>
          <a:ext cx="0" cy="0"/>
          <a:chOff x="0" y="0"/>
          <a:chExt cx="0" cy="0"/>
        </a:xfrm>
      </p:grpSpPr>
      <p:pic>
        <p:nvPicPr>
          <p:cNvPr id="188" name="Image" descr="Image"/>
          <p:cNvPicPr>
            <a:picLocks noChangeAspect="1"/>
          </p:cNvPicPr>
          <p:nvPr/>
        </p:nvPicPr>
        <p:blipFill>
          <a:blip r:embed="rId2">
            <a:extLst/>
          </a:blip>
          <a:srcRect l="0" t="0" r="0" b="0"/>
          <a:stretch>
            <a:fillRect/>
          </a:stretch>
        </p:blipFill>
        <p:spPr>
          <a:xfrm>
            <a:off x="1038734" y="12958329"/>
            <a:ext cx="1478883" cy="257877"/>
          </a:xfrm>
          <a:prstGeom prst="rect">
            <a:avLst/>
          </a:prstGeom>
          <a:ln w="12700">
            <a:miter lim="400000"/>
          </a:ln>
        </p:spPr>
      </p:pic>
      <p:sp>
        <p:nvSpPr>
          <p:cNvPr id="189" name="Slide Number"/>
          <p:cNvSpPr txBox="1"/>
          <p:nvPr>
            <p:ph type="sldNum" sz="quarter" idx="2"/>
          </p:nvPr>
        </p:nvSpPr>
        <p:spPr>
          <a:xfrm>
            <a:off x="22193250" y="12839700"/>
            <a:ext cx="1270000" cy="469900"/>
          </a:xfrm>
          <a:prstGeom prst="rect">
            <a:avLst/>
          </a:prstGeom>
        </p:spPr>
        <p:txBody>
          <a:bodyPr/>
          <a:lstStyle>
            <a:lvl1pPr algn="r">
              <a:defRPr>
                <a:solidFill>
                  <a:srgbClr val="FFFFFF"/>
                </a:solidFill>
                <a:latin typeface="Helvetica Light"/>
                <a:ea typeface="Helvetica Light"/>
                <a:cs typeface="Helvetica Light"/>
                <a:sym typeface="Helvetica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Numbered Black">
    <p:bg>
      <p:bgPr>
        <a:solidFill>
          <a:srgbClr val="000000"/>
        </a:solidFill>
      </p:bgPr>
    </p:bg>
    <p:spTree>
      <p:nvGrpSpPr>
        <p:cNvPr id="1" name=""/>
        <p:cNvGrpSpPr/>
        <p:nvPr/>
      </p:nvGrpSpPr>
      <p:grpSpPr>
        <a:xfrm>
          <a:off x="0" y="0"/>
          <a:ext cx="0" cy="0"/>
          <a:chOff x="0" y="0"/>
          <a:chExt cx="0" cy="0"/>
        </a:xfrm>
      </p:grpSpPr>
      <p:pic>
        <p:nvPicPr>
          <p:cNvPr id="196" name="blinkartswavelogoilluminated.png" descr="blinkartswavelogoilluminated.png"/>
          <p:cNvPicPr>
            <a:picLocks noChangeAspect="1"/>
          </p:cNvPicPr>
          <p:nvPr/>
        </p:nvPicPr>
        <p:blipFill>
          <a:blip r:embed="rId2">
            <a:extLst/>
          </a:blip>
          <a:stretch>
            <a:fillRect/>
          </a:stretch>
        </p:blipFill>
        <p:spPr>
          <a:xfrm>
            <a:off x="499454" y="12854723"/>
            <a:ext cx="2818590" cy="514590"/>
          </a:xfrm>
          <a:prstGeom prst="rect">
            <a:avLst/>
          </a:prstGeom>
          <a:ln w="12700">
            <a:miter lim="400000"/>
          </a:ln>
        </p:spPr>
      </p:pic>
      <p:sp>
        <p:nvSpPr>
          <p:cNvPr id="197" name="Slide Number"/>
          <p:cNvSpPr txBox="1"/>
          <p:nvPr>
            <p:ph type="sldNum" sz="quarter" idx="2"/>
          </p:nvPr>
        </p:nvSpPr>
        <p:spPr>
          <a:xfrm>
            <a:off x="23010012" y="12839700"/>
            <a:ext cx="453238" cy="469900"/>
          </a:xfrm>
          <a:prstGeom prst="rect">
            <a:avLst/>
          </a:prstGeom>
        </p:spPr>
        <p:txBody>
          <a:bodyPr wrap="none"/>
          <a:lstStyle>
            <a:lvl1pPr algn="r">
              <a:defRPr>
                <a:solidFill>
                  <a:srgbClr val="FFFFFF"/>
                </a:solidFill>
                <a:latin typeface="Helvetica Light"/>
                <a:ea typeface="Helvetica Light"/>
                <a:cs typeface="Helvetica Light"/>
                <a:sym typeface="Helvetica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AGAR_BLANK_WHITE copy">
    <p:spTree>
      <p:nvGrpSpPr>
        <p:cNvPr id="1" name=""/>
        <p:cNvGrpSpPr/>
        <p:nvPr/>
      </p:nvGrpSpPr>
      <p:grpSpPr>
        <a:xfrm>
          <a:off x="0" y="0"/>
          <a:ext cx="0" cy="0"/>
          <a:chOff x="0" y="0"/>
          <a:chExt cx="0" cy="0"/>
        </a:xfrm>
      </p:grpSpPr>
      <p:sp>
        <p:nvSpPr>
          <p:cNvPr id="204" name="Slide Number"/>
          <p:cNvSpPr txBox="1"/>
          <p:nvPr>
            <p:ph type="sldNum" sz="quarter" idx="2"/>
          </p:nvPr>
        </p:nvSpPr>
        <p:spPr>
          <a:xfrm>
            <a:off x="360799" y="12935196"/>
            <a:ext cx="494666" cy="523876"/>
          </a:xfrm>
          <a:prstGeom prst="rect">
            <a:avLst/>
          </a:prstGeom>
        </p:spPr>
        <p:txBody>
          <a:bodyPr wrap="none" lIns="71437" tIns="71437" rIns="71437" bIns="71437" anchor="b"/>
          <a:lstStyle>
            <a:lvl1pPr algn="l" defTabSz="821531">
              <a:defRPr sz="2500">
                <a:solidFill>
                  <a:srgbClr val="838787"/>
                </a:solidFill>
                <a:latin typeface="Gotham Book"/>
                <a:ea typeface="Gotham Book"/>
                <a:cs typeface="Gotham Book"/>
                <a:sym typeface="Gotham Book"/>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AGAR_70/30_PHOTO_RIGHT">
    <p:spTree>
      <p:nvGrpSpPr>
        <p:cNvPr id="1" name=""/>
        <p:cNvGrpSpPr/>
        <p:nvPr/>
      </p:nvGrpSpPr>
      <p:grpSpPr>
        <a:xfrm>
          <a:off x="0" y="0"/>
          <a:ext cx="0" cy="0"/>
          <a:chOff x="0" y="0"/>
          <a:chExt cx="0" cy="0"/>
        </a:xfrm>
      </p:grpSpPr>
      <p:sp>
        <p:nvSpPr>
          <p:cNvPr id="211" name="Rectangle 15"/>
          <p:cNvSpPr txBox="1"/>
          <p:nvPr>
            <p:ph type="body" sz="quarter" idx="21"/>
          </p:nvPr>
        </p:nvSpPr>
        <p:spPr>
          <a:xfrm>
            <a:off x="822798" y="729792"/>
            <a:ext cx="14528513" cy="944881"/>
          </a:xfrm>
          <a:prstGeom prst="rect">
            <a:avLst/>
          </a:prstGeom>
        </p:spPr>
        <p:txBody>
          <a:bodyPr lIns="91439" tIns="91439" rIns="91439" bIns="91439" anchor="t">
            <a:spAutoFit/>
          </a:bodyPr>
          <a:lstStyle>
            <a:lvl1pPr marL="0" indent="0">
              <a:lnSpc>
                <a:spcPct val="70000"/>
              </a:lnSpc>
              <a:spcBef>
                <a:spcPts val="0"/>
              </a:spcBef>
              <a:buSzTx/>
              <a:buNone/>
              <a:defRPr cap="all" sz="5000">
                <a:solidFill>
                  <a:srgbClr val="D93650"/>
                </a:solidFill>
                <a:latin typeface="Gotham Bold"/>
                <a:ea typeface="Gotham Bold"/>
                <a:cs typeface="Gotham Bold"/>
                <a:sym typeface="Gotham Bold"/>
              </a:defRPr>
            </a:lvl1pPr>
          </a:lstStyle>
          <a:p>
            <a:pPr/>
            <a:r>
              <a:t>TITLE</a:t>
            </a:r>
          </a:p>
        </p:txBody>
      </p:sp>
      <p:sp>
        <p:nvSpPr>
          <p:cNvPr id="212" name="Rectangle 15"/>
          <p:cNvSpPr txBox="1"/>
          <p:nvPr>
            <p:ph type="body" sz="half" idx="22"/>
          </p:nvPr>
        </p:nvSpPr>
        <p:spPr>
          <a:xfrm>
            <a:off x="822798" y="1732069"/>
            <a:ext cx="13672574" cy="8031481"/>
          </a:xfrm>
          <a:prstGeom prst="rect">
            <a:avLst/>
          </a:prstGeom>
        </p:spPr>
        <p:txBody>
          <a:bodyPr lIns="91439" tIns="91439" rIns="91439" bIns="91439" anchor="t">
            <a:spAutoFit/>
          </a:bodyPr>
          <a:lstStyle/>
          <a:p>
            <a:pPr marL="0" indent="0">
              <a:lnSpc>
                <a:spcPct val="140000"/>
              </a:lnSpc>
              <a:spcBef>
                <a:spcPts val="0"/>
              </a:spcBef>
              <a:buSzTx/>
              <a:buNone/>
              <a:defRPr cap="all" sz="2500">
                <a:latin typeface="Gotham Bold"/>
                <a:ea typeface="Gotham Bold"/>
                <a:cs typeface="Gotham Bold"/>
                <a:sym typeface="Gotham Bold"/>
              </a:defRPr>
            </a:pPr>
            <a:r>
              <a:t>SUBTITLE </a:t>
            </a:r>
          </a:p>
          <a:p>
            <a:pPr marL="0" indent="0">
              <a:lnSpc>
                <a:spcPct val="140000"/>
              </a:lnSpc>
              <a:spcBef>
                <a:spcPts val="0"/>
              </a:spcBef>
              <a:buSzTx/>
              <a:buNone/>
              <a:defRPr sz="2500">
                <a:latin typeface="Gotham Book"/>
                <a:ea typeface="Gotham Book"/>
                <a:cs typeface="Gotham Book"/>
                <a:sym typeface="Gotham Book"/>
              </a:defRPr>
            </a:pPr>
            <a:r>
              <a:t>Supporting copy. Alternate images every other side when showing multiple imagery. Proportion of text and imagery is flexible depending on the amount of text or the amount of imagery </a:t>
            </a:r>
          </a:p>
          <a:p>
            <a:pPr marL="0" indent="0" algn="ctr">
              <a:lnSpc>
                <a:spcPct val="140000"/>
              </a:lnSpc>
              <a:spcBef>
                <a:spcPts val="0"/>
              </a:spcBef>
              <a:buSzTx/>
              <a:buNone/>
              <a:defRPr sz="2500">
                <a:latin typeface="Gotham Book"/>
                <a:ea typeface="Gotham Book"/>
                <a:cs typeface="Gotham Book"/>
                <a:sym typeface="Gotham Book"/>
              </a:defRPr>
            </a:pPr>
          </a:p>
          <a:p>
            <a:pPr marL="0" indent="0">
              <a:lnSpc>
                <a:spcPct val="140000"/>
              </a:lnSpc>
              <a:spcBef>
                <a:spcPts val="0"/>
              </a:spcBef>
              <a:buSzTx/>
              <a:buNone/>
              <a:defRPr cap="all" sz="2500">
                <a:latin typeface="Gotham Bold"/>
                <a:ea typeface="Gotham Bold"/>
                <a:cs typeface="Gotham Bold"/>
                <a:sym typeface="Gotham Bold"/>
              </a:defRPr>
            </a:pPr>
            <a:r>
              <a:t>OPTIONS FOR TEXT + IMAGERY RATIO: </a:t>
            </a:r>
          </a:p>
          <a:p>
            <a:pPr marL="228600" indent="-228600">
              <a:lnSpc>
                <a:spcPct val="140000"/>
              </a:lnSpc>
              <a:spcBef>
                <a:spcPts val="0"/>
              </a:spcBef>
              <a:buSzPct val="100000"/>
              <a:defRPr sz="2500">
                <a:latin typeface="Gotham Book"/>
                <a:ea typeface="Gotham Book"/>
                <a:cs typeface="Gotham Book"/>
                <a:sym typeface="Gotham Book"/>
              </a:defRPr>
            </a:pPr>
            <a:r>
              <a:t>1/2 Text 1/2 Photo</a:t>
            </a:r>
          </a:p>
          <a:p>
            <a:pPr marL="228600" indent="-228600">
              <a:lnSpc>
                <a:spcPct val="140000"/>
              </a:lnSpc>
              <a:spcBef>
                <a:spcPts val="0"/>
              </a:spcBef>
              <a:buSzPct val="100000"/>
              <a:defRPr sz="2500">
                <a:latin typeface="Gotham Book"/>
                <a:ea typeface="Gotham Book"/>
                <a:cs typeface="Gotham Book"/>
                <a:sym typeface="Gotham Book"/>
              </a:defRPr>
            </a:pPr>
            <a:r>
              <a:t>1/3 Text 2/3 Photo</a:t>
            </a:r>
          </a:p>
          <a:p>
            <a:pPr marL="228600" indent="-228600">
              <a:lnSpc>
                <a:spcPct val="140000"/>
              </a:lnSpc>
              <a:spcBef>
                <a:spcPts val="0"/>
              </a:spcBef>
              <a:buSzPct val="100000"/>
              <a:defRPr sz="2500">
                <a:latin typeface="Gotham Book"/>
                <a:ea typeface="Gotham Book"/>
                <a:cs typeface="Gotham Book"/>
                <a:sym typeface="Gotham Book"/>
              </a:defRPr>
            </a:pPr>
            <a:r>
              <a:t>2/3 Text 1/3 Photo (this layout)</a:t>
            </a:r>
          </a:p>
          <a:p>
            <a:pPr marL="0" indent="0">
              <a:lnSpc>
                <a:spcPct val="140000"/>
              </a:lnSpc>
              <a:spcBef>
                <a:spcPts val="0"/>
              </a:spcBef>
              <a:buSzTx/>
              <a:buNone/>
              <a:defRPr sz="2500">
                <a:latin typeface="Gotham Book"/>
                <a:ea typeface="Gotham Book"/>
                <a:cs typeface="Gotham Book"/>
                <a:sym typeface="Gotham Book"/>
              </a:defRPr>
            </a:pPr>
          </a:p>
          <a:p>
            <a:pPr marL="0" indent="0">
              <a:lnSpc>
                <a:spcPct val="140000"/>
              </a:lnSpc>
              <a:spcBef>
                <a:spcPts val="0"/>
              </a:spcBef>
              <a:buSzTx/>
              <a:buNone/>
              <a:defRPr sz="2500">
                <a:latin typeface="Gotham Book"/>
                <a:ea typeface="Gotham Book"/>
                <a:cs typeface="Gotham Book"/>
                <a:sym typeface="Gotham Book"/>
              </a:defRPr>
            </a:pPr>
            <a:r>
              <a:t>HELPFUL HINT: Use “return + shift” to add a line break without adding an extra bullet or interfering with weird line spacing.</a:t>
            </a:r>
            <a:br/>
          </a:p>
          <a:p>
            <a:pPr marL="0" indent="0" algn="ctr">
              <a:lnSpc>
                <a:spcPct val="140000"/>
              </a:lnSpc>
              <a:spcBef>
                <a:spcPts val="0"/>
              </a:spcBef>
              <a:buSzTx/>
              <a:buNone/>
              <a:defRPr sz="2500">
                <a:latin typeface="Gotham Book"/>
                <a:ea typeface="Gotham Book"/>
                <a:cs typeface="Gotham Book"/>
                <a:sym typeface="Gotham Book"/>
              </a:defRPr>
            </a:pPr>
          </a:p>
        </p:txBody>
      </p:sp>
      <p:sp>
        <p:nvSpPr>
          <p:cNvPr id="213" name="Rectangle 15"/>
          <p:cNvSpPr txBox="1"/>
          <p:nvPr>
            <p:ph type="body" sz="quarter" idx="23"/>
          </p:nvPr>
        </p:nvSpPr>
        <p:spPr>
          <a:xfrm>
            <a:off x="17244933" y="1776681"/>
            <a:ext cx="6146983" cy="3474721"/>
          </a:xfrm>
          <a:prstGeom prst="rect">
            <a:avLst/>
          </a:prstGeom>
        </p:spPr>
        <p:txBody>
          <a:bodyPr lIns="91439" tIns="91439" rIns="91439" bIns="91439" anchor="t">
            <a:spAutoFit/>
          </a:bodyPr>
          <a:lstStyle/>
          <a:p>
            <a:pPr marL="0" indent="0" algn="ctr">
              <a:lnSpc>
                <a:spcPct val="70000"/>
              </a:lnSpc>
              <a:spcBef>
                <a:spcPts val="0"/>
              </a:spcBef>
              <a:buSzTx/>
              <a:buNone/>
              <a:defRPr cap="all" sz="9000">
                <a:solidFill>
                  <a:srgbClr val="838787"/>
                </a:solidFill>
                <a:latin typeface="Gotham Black"/>
                <a:ea typeface="Gotham Black"/>
                <a:cs typeface="Gotham Black"/>
                <a:sym typeface="Gotham Black"/>
              </a:defRPr>
            </a:pPr>
            <a:r>
              <a:t>PHOTO</a:t>
            </a:r>
            <a:br/>
            <a:r>
              <a:t>AREA</a:t>
            </a:r>
          </a:p>
        </p:txBody>
      </p:sp>
      <p:sp>
        <p:nvSpPr>
          <p:cNvPr id="214" name="Delete this grey text and add supporting imagery to the right of the yellow line.  Proportion of text and imagery is flexible depending on the amount of text or the amount of imagery…"/>
          <p:cNvSpPr txBox="1"/>
          <p:nvPr>
            <p:ph type="body" sz="quarter" idx="24"/>
          </p:nvPr>
        </p:nvSpPr>
        <p:spPr>
          <a:xfrm>
            <a:off x="16785251" y="4408218"/>
            <a:ext cx="7066349" cy="6883401"/>
          </a:xfrm>
          <a:prstGeom prst="rect">
            <a:avLst/>
          </a:prstGeom>
        </p:spPr>
        <p:txBody>
          <a:bodyPr anchor="t">
            <a:spAutoFit/>
          </a:bodyPr>
          <a:lstStyle/>
          <a:p>
            <a:pPr marL="0" indent="0" algn="ctr">
              <a:lnSpc>
                <a:spcPct val="140000"/>
              </a:lnSpc>
              <a:spcBef>
                <a:spcPts val="0"/>
              </a:spcBef>
              <a:buSzTx/>
              <a:buNone/>
              <a:defRPr sz="2500">
                <a:solidFill>
                  <a:srgbClr val="838787"/>
                </a:solidFill>
                <a:latin typeface="Gotham Book"/>
                <a:ea typeface="Gotham Book"/>
                <a:cs typeface="Gotham Book"/>
                <a:sym typeface="Gotham Book"/>
              </a:defRPr>
            </a:pPr>
            <a:r>
              <a:t> Delete this grey text and add supporting imagery to the right of the yellow line.</a:t>
            </a:r>
            <a:br/>
            <a:br/>
            <a:r>
              <a:t>Proportion of text and imagery is flexible depending on the amount of text or the amount of imagery </a:t>
            </a:r>
          </a:p>
          <a:p>
            <a:pPr marL="0" indent="0" algn="ctr">
              <a:lnSpc>
                <a:spcPct val="140000"/>
              </a:lnSpc>
              <a:spcBef>
                <a:spcPts val="0"/>
              </a:spcBef>
              <a:buSzTx/>
              <a:buNone/>
              <a:defRPr sz="2500">
                <a:solidFill>
                  <a:srgbClr val="838787"/>
                </a:solidFill>
                <a:latin typeface="Gotham Book"/>
                <a:ea typeface="Gotham Book"/>
                <a:cs typeface="Gotham Book"/>
                <a:sym typeface="Gotham Book"/>
              </a:defRPr>
            </a:pPr>
          </a:p>
          <a:p>
            <a:pPr marL="0" indent="0" algn="ctr">
              <a:lnSpc>
                <a:spcPct val="140000"/>
              </a:lnSpc>
              <a:spcBef>
                <a:spcPts val="0"/>
              </a:spcBef>
              <a:buSzTx/>
              <a:buNone/>
              <a:defRPr sz="2500">
                <a:solidFill>
                  <a:srgbClr val="838787"/>
                </a:solidFill>
                <a:latin typeface="Gotham Book"/>
                <a:ea typeface="Gotham Book"/>
                <a:cs typeface="Gotham Book"/>
                <a:sym typeface="Gotham Book"/>
              </a:defRPr>
            </a:pPr>
            <a:r>
              <a:t>Make sure all images are aligned on each side to create an even edge line</a:t>
            </a:r>
          </a:p>
          <a:p>
            <a:pPr marL="0" indent="0" algn="ctr">
              <a:lnSpc>
                <a:spcPct val="140000"/>
              </a:lnSpc>
              <a:spcBef>
                <a:spcPts val="0"/>
              </a:spcBef>
              <a:buSzTx/>
              <a:buNone/>
              <a:defRPr sz="2500">
                <a:solidFill>
                  <a:srgbClr val="838787"/>
                </a:solidFill>
                <a:latin typeface="Gotham Book"/>
                <a:ea typeface="Gotham Book"/>
                <a:cs typeface="Gotham Book"/>
                <a:sym typeface="Gotham Book"/>
              </a:defRPr>
            </a:pPr>
          </a:p>
          <a:p>
            <a:pPr marL="0" indent="0" algn="ctr">
              <a:lnSpc>
                <a:spcPct val="140000"/>
              </a:lnSpc>
              <a:spcBef>
                <a:spcPts val="0"/>
              </a:spcBef>
              <a:buSzTx/>
              <a:buNone/>
              <a:defRPr sz="2500">
                <a:solidFill>
                  <a:srgbClr val="838787"/>
                </a:solidFill>
                <a:latin typeface="Gotham Book"/>
                <a:ea typeface="Gotham Book"/>
                <a:cs typeface="Gotham Book"/>
                <a:sym typeface="Gotham Book"/>
              </a:defRPr>
            </a:pPr>
            <a:r>
              <a:t> Alternate images every other</a:t>
            </a:r>
            <a:br/>
            <a:r>
              <a:t>side when showing multiple imagery</a:t>
            </a:r>
          </a:p>
        </p:txBody>
      </p:sp>
      <p:sp>
        <p:nvSpPr>
          <p:cNvPr id="215" name="Slide Number"/>
          <p:cNvSpPr txBox="1"/>
          <p:nvPr>
            <p:ph type="sldNum" sz="quarter" idx="2"/>
          </p:nvPr>
        </p:nvSpPr>
        <p:spPr>
          <a:xfrm>
            <a:off x="360799" y="12935196"/>
            <a:ext cx="494666" cy="523876"/>
          </a:xfrm>
          <a:prstGeom prst="rect">
            <a:avLst/>
          </a:prstGeom>
        </p:spPr>
        <p:txBody>
          <a:bodyPr wrap="none" lIns="71437" tIns="71437" rIns="71437" bIns="71437" anchor="b"/>
          <a:lstStyle>
            <a:lvl1pPr algn="l" defTabSz="821531">
              <a:defRPr sz="2500">
                <a:solidFill>
                  <a:srgbClr val="838787"/>
                </a:solidFill>
                <a:latin typeface="Gotham Book"/>
                <a:ea typeface="Gotham Book"/>
                <a:cs typeface="Gotham Book"/>
                <a:sym typeface="Gotham Book"/>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AGAR_CONCEPT_2">
    <p:spTree>
      <p:nvGrpSpPr>
        <p:cNvPr id="1" name=""/>
        <p:cNvGrpSpPr/>
        <p:nvPr/>
      </p:nvGrpSpPr>
      <p:grpSpPr>
        <a:xfrm>
          <a:off x="0" y="0"/>
          <a:ext cx="0" cy="0"/>
          <a:chOff x="0" y="0"/>
          <a:chExt cx="0" cy="0"/>
        </a:xfrm>
      </p:grpSpPr>
      <p:sp>
        <p:nvSpPr>
          <p:cNvPr id="222" name="Rectangle 15"/>
          <p:cNvSpPr txBox="1"/>
          <p:nvPr>
            <p:ph type="body" sz="quarter" idx="21"/>
          </p:nvPr>
        </p:nvSpPr>
        <p:spPr>
          <a:xfrm>
            <a:off x="822798" y="729792"/>
            <a:ext cx="22738404" cy="944881"/>
          </a:xfrm>
          <a:prstGeom prst="rect">
            <a:avLst/>
          </a:prstGeom>
        </p:spPr>
        <p:txBody>
          <a:bodyPr lIns="91439" tIns="91439" rIns="91439" bIns="91439" anchor="t">
            <a:spAutoFit/>
          </a:bodyPr>
          <a:lstStyle>
            <a:lvl1pPr marL="0" indent="0">
              <a:lnSpc>
                <a:spcPct val="70000"/>
              </a:lnSpc>
              <a:spcBef>
                <a:spcPts val="0"/>
              </a:spcBef>
              <a:buSzTx/>
              <a:buNone/>
              <a:defRPr cap="all" sz="5000">
                <a:solidFill>
                  <a:srgbClr val="D93650"/>
                </a:solidFill>
                <a:latin typeface="Gotham Bold"/>
                <a:ea typeface="Gotham Bold"/>
                <a:cs typeface="Gotham Bold"/>
                <a:sym typeface="Gotham Bold"/>
              </a:defRPr>
            </a:lvl1pPr>
          </a:lstStyle>
          <a:p>
            <a:pPr/>
            <a:r>
              <a:t>CONCEPT SLIDE</a:t>
            </a:r>
          </a:p>
        </p:txBody>
      </p:sp>
      <p:sp>
        <p:nvSpPr>
          <p:cNvPr id="223" name="Rectangle 15"/>
          <p:cNvSpPr txBox="1"/>
          <p:nvPr>
            <p:ph type="body" sz="quarter" idx="22"/>
          </p:nvPr>
        </p:nvSpPr>
        <p:spPr>
          <a:xfrm>
            <a:off x="9118507" y="4570681"/>
            <a:ext cx="6146983" cy="3474721"/>
          </a:xfrm>
          <a:prstGeom prst="rect">
            <a:avLst/>
          </a:prstGeom>
        </p:spPr>
        <p:txBody>
          <a:bodyPr lIns="91439" tIns="91439" rIns="91439" bIns="91439" anchor="t">
            <a:spAutoFit/>
          </a:bodyPr>
          <a:lstStyle/>
          <a:p>
            <a:pPr marL="0" indent="0" algn="ctr">
              <a:lnSpc>
                <a:spcPct val="70000"/>
              </a:lnSpc>
              <a:spcBef>
                <a:spcPts val="0"/>
              </a:spcBef>
              <a:buSzTx/>
              <a:buNone/>
              <a:defRPr cap="all" sz="9000">
                <a:solidFill>
                  <a:srgbClr val="838787"/>
                </a:solidFill>
                <a:latin typeface="Gotham Black"/>
                <a:ea typeface="Gotham Black"/>
                <a:cs typeface="Gotham Black"/>
                <a:sym typeface="Gotham Black"/>
              </a:defRPr>
            </a:pPr>
            <a:r>
              <a:t>PHOTO</a:t>
            </a:r>
            <a:br/>
            <a:r>
              <a:t>AREA</a:t>
            </a:r>
          </a:p>
        </p:txBody>
      </p:sp>
      <p:sp>
        <p:nvSpPr>
          <p:cNvPr id="224" name="Delete this grey text and add supporting imagery here above the yellow line. Imagery can either be displayed as one large hero image or as a grid."/>
          <p:cNvSpPr txBox="1"/>
          <p:nvPr>
            <p:ph type="body" sz="quarter" idx="23"/>
          </p:nvPr>
        </p:nvSpPr>
        <p:spPr>
          <a:xfrm>
            <a:off x="7868811" y="7202218"/>
            <a:ext cx="8646378" cy="1549401"/>
          </a:xfrm>
          <a:prstGeom prst="rect">
            <a:avLst/>
          </a:prstGeom>
        </p:spPr>
        <p:txBody>
          <a:bodyPr anchor="t">
            <a:spAutoFit/>
          </a:bodyPr>
          <a:lstStyle>
            <a:lvl1pPr marL="0" indent="0" algn="ctr">
              <a:lnSpc>
                <a:spcPct val="140000"/>
              </a:lnSpc>
              <a:spcBef>
                <a:spcPts val="0"/>
              </a:spcBef>
              <a:buSzTx/>
              <a:buNone/>
              <a:defRPr sz="2500">
                <a:solidFill>
                  <a:srgbClr val="838787"/>
                </a:solidFill>
                <a:latin typeface="Gotham Book"/>
                <a:ea typeface="Gotham Book"/>
                <a:cs typeface="Gotham Book"/>
                <a:sym typeface="Gotham Book"/>
              </a:defRPr>
            </a:lvl1pPr>
          </a:lstStyle>
          <a:p>
            <a:pPr/>
            <a:r>
              <a:t> Delete this grey text and add supporting imagery here above the yellow line. Imagery can either be displayed as one large hero image or as a grid. </a:t>
            </a:r>
          </a:p>
        </p:txBody>
      </p:sp>
      <p:sp>
        <p:nvSpPr>
          <p:cNvPr id="225" name="Slide Number"/>
          <p:cNvSpPr txBox="1"/>
          <p:nvPr>
            <p:ph type="sldNum" sz="quarter" idx="2"/>
          </p:nvPr>
        </p:nvSpPr>
        <p:spPr>
          <a:xfrm>
            <a:off x="360799" y="12935196"/>
            <a:ext cx="494666" cy="523876"/>
          </a:xfrm>
          <a:prstGeom prst="rect">
            <a:avLst/>
          </a:prstGeom>
        </p:spPr>
        <p:txBody>
          <a:bodyPr wrap="none" lIns="71437" tIns="71437" rIns="71437" bIns="71437" anchor="b"/>
          <a:lstStyle>
            <a:lvl1pPr algn="l" defTabSz="821531">
              <a:defRPr sz="2500">
                <a:solidFill>
                  <a:srgbClr val="222222"/>
                </a:solidFill>
                <a:latin typeface="Gotham Book"/>
                <a:ea typeface="Gotham Book"/>
                <a:cs typeface="Gotham Book"/>
                <a:sym typeface="Gotham Book"/>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AGAR_BLANK_WHITE copy">
    <p:spTree>
      <p:nvGrpSpPr>
        <p:cNvPr id="1" name=""/>
        <p:cNvGrpSpPr/>
        <p:nvPr/>
      </p:nvGrpSpPr>
      <p:grpSpPr>
        <a:xfrm>
          <a:off x="0" y="0"/>
          <a:ext cx="0" cy="0"/>
          <a:chOff x="0" y="0"/>
          <a:chExt cx="0" cy="0"/>
        </a:xfrm>
      </p:grpSpPr>
      <p:sp>
        <p:nvSpPr>
          <p:cNvPr id="232" name="Slide Number"/>
          <p:cNvSpPr txBox="1"/>
          <p:nvPr>
            <p:ph type="sldNum" sz="quarter" idx="2"/>
          </p:nvPr>
        </p:nvSpPr>
        <p:spPr>
          <a:xfrm>
            <a:off x="360799" y="12935196"/>
            <a:ext cx="494666" cy="523876"/>
          </a:xfrm>
          <a:prstGeom prst="rect">
            <a:avLst/>
          </a:prstGeom>
        </p:spPr>
        <p:txBody>
          <a:bodyPr wrap="none" lIns="71437" tIns="71437" rIns="71437" bIns="71437" anchor="b"/>
          <a:lstStyle>
            <a:lvl1pPr algn="l" defTabSz="821531">
              <a:defRPr sz="2500">
                <a:solidFill>
                  <a:srgbClr val="222222"/>
                </a:solidFill>
                <a:latin typeface="Gotham Book"/>
                <a:ea typeface="Gotham Book"/>
                <a:cs typeface="Gotham Book"/>
                <a:sym typeface="Gotham Book"/>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IVIDER SLIDE - PHOTO 1">
    <p:spTree>
      <p:nvGrpSpPr>
        <p:cNvPr id="1" name=""/>
        <p:cNvGrpSpPr/>
        <p:nvPr/>
      </p:nvGrpSpPr>
      <p:grpSpPr>
        <a:xfrm>
          <a:off x="0" y="0"/>
          <a:ext cx="0" cy="0"/>
          <a:chOff x="0" y="0"/>
          <a:chExt cx="0" cy="0"/>
        </a:xfrm>
      </p:grpSpPr>
      <p:sp>
        <p:nvSpPr>
          <p:cNvPr id="239" name="DIVIDER SLIDE"/>
          <p:cNvSpPr txBox="1"/>
          <p:nvPr>
            <p:ph type="body" sz="quarter" idx="21"/>
          </p:nvPr>
        </p:nvSpPr>
        <p:spPr>
          <a:xfrm>
            <a:off x="5383307" y="6297388"/>
            <a:ext cx="13617386" cy="1121225"/>
          </a:xfrm>
          <a:prstGeom prst="rect">
            <a:avLst/>
          </a:prstGeom>
        </p:spPr>
        <p:txBody>
          <a:bodyPr anchor="t">
            <a:noAutofit/>
          </a:bodyPr>
          <a:lstStyle>
            <a:lvl1pPr marL="0" indent="0" algn="ctr">
              <a:lnSpc>
                <a:spcPct val="70000"/>
              </a:lnSpc>
              <a:spcBef>
                <a:spcPts val="0"/>
              </a:spcBef>
              <a:buSzTx/>
              <a:buNone/>
              <a:defRPr cap="all" sz="9000">
                <a:solidFill>
                  <a:srgbClr val="FFFFFF"/>
                </a:solidFill>
                <a:latin typeface="Gotham Black"/>
                <a:ea typeface="Gotham Black"/>
                <a:cs typeface="Gotham Black"/>
                <a:sym typeface="Gotham Black"/>
              </a:defRPr>
            </a:lvl1pPr>
          </a:lstStyle>
          <a:p>
            <a:pPr/>
            <a:r>
              <a:t>DIVIDER SLIDE</a:t>
            </a:r>
          </a:p>
        </p:txBody>
      </p:sp>
      <p:sp>
        <p:nvSpPr>
          <p:cNvPr id="240" name="Slide Number"/>
          <p:cNvSpPr txBox="1"/>
          <p:nvPr>
            <p:ph type="sldNum" sz="quarter" idx="2"/>
          </p:nvPr>
        </p:nvSpPr>
        <p:spPr>
          <a:xfrm>
            <a:off x="360799" y="12935196"/>
            <a:ext cx="494666" cy="523876"/>
          </a:xfrm>
          <a:prstGeom prst="rect">
            <a:avLst/>
          </a:prstGeom>
        </p:spPr>
        <p:txBody>
          <a:bodyPr wrap="none" lIns="71437" tIns="71437" rIns="71437" bIns="71437" anchor="b"/>
          <a:lstStyle>
            <a:lvl1pPr algn="l" defTabSz="821531">
              <a:defRPr sz="2500">
                <a:solidFill>
                  <a:srgbClr val="838787"/>
                </a:solidFill>
                <a:latin typeface="Gotham Book"/>
                <a:ea typeface="Gotham Book"/>
                <a:cs typeface="Gotham Book"/>
                <a:sym typeface="Gotham Book"/>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AGAR_30/70_PHOTO_RIGHT">
    <p:spTree>
      <p:nvGrpSpPr>
        <p:cNvPr id="1" name=""/>
        <p:cNvGrpSpPr/>
        <p:nvPr/>
      </p:nvGrpSpPr>
      <p:grpSpPr>
        <a:xfrm>
          <a:off x="0" y="0"/>
          <a:ext cx="0" cy="0"/>
          <a:chOff x="0" y="0"/>
          <a:chExt cx="0" cy="0"/>
        </a:xfrm>
      </p:grpSpPr>
      <p:pic>
        <p:nvPicPr>
          <p:cNvPr id="247" name="Image" descr="Image"/>
          <p:cNvPicPr>
            <a:picLocks noChangeAspect="1"/>
          </p:cNvPicPr>
          <p:nvPr/>
        </p:nvPicPr>
        <p:blipFill>
          <a:blip r:embed="rId2">
            <a:extLst/>
          </a:blip>
          <a:srcRect l="3239" t="2905" r="2587" b="2916"/>
          <a:stretch>
            <a:fillRect/>
          </a:stretch>
        </p:blipFill>
        <p:spPr>
          <a:xfrm>
            <a:off x="22876798" y="12325875"/>
            <a:ext cx="931767" cy="931815"/>
          </a:xfrm>
          <a:custGeom>
            <a:avLst/>
            <a:gdLst/>
            <a:ahLst/>
            <a:cxnLst>
              <a:cxn ang="0">
                <a:pos x="wd2" y="hd2"/>
              </a:cxn>
              <a:cxn ang="5400000">
                <a:pos x="wd2" y="hd2"/>
              </a:cxn>
              <a:cxn ang="10800000">
                <a:pos x="wd2" y="hd2"/>
              </a:cxn>
              <a:cxn ang="16200000">
                <a:pos x="wd2" y="hd2"/>
              </a:cxn>
            </a:cxnLst>
            <a:rect l="0" t="0" r="r" b="b"/>
            <a:pathLst>
              <a:path w="19678" h="20595" fill="norm" stroke="1" extrusionOk="0">
                <a:moveTo>
                  <a:pt x="9839" y="0"/>
                </a:moveTo>
                <a:cubicBezTo>
                  <a:pt x="7320" y="0"/>
                  <a:pt x="4804" y="1007"/>
                  <a:pt x="2882" y="3017"/>
                </a:cubicBezTo>
                <a:cubicBezTo>
                  <a:pt x="-961" y="7039"/>
                  <a:pt x="-961" y="13556"/>
                  <a:pt x="2882" y="17578"/>
                </a:cubicBezTo>
                <a:cubicBezTo>
                  <a:pt x="6725" y="21600"/>
                  <a:pt x="12953" y="21600"/>
                  <a:pt x="16796" y="17578"/>
                </a:cubicBezTo>
                <a:cubicBezTo>
                  <a:pt x="20639" y="13556"/>
                  <a:pt x="20639" y="7039"/>
                  <a:pt x="16796" y="3017"/>
                </a:cubicBezTo>
                <a:cubicBezTo>
                  <a:pt x="14874" y="1007"/>
                  <a:pt x="12358" y="0"/>
                  <a:pt x="9839" y="0"/>
                </a:cubicBezTo>
                <a:close/>
              </a:path>
            </a:pathLst>
          </a:custGeom>
          <a:ln w="12700">
            <a:miter lim="400000"/>
          </a:ln>
        </p:spPr>
      </p:pic>
      <p:sp>
        <p:nvSpPr>
          <p:cNvPr id="248" name="Rectangle 15"/>
          <p:cNvSpPr txBox="1"/>
          <p:nvPr>
            <p:ph type="body" sz="quarter" idx="21"/>
          </p:nvPr>
        </p:nvSpPr>
        <p:spPr>
          <a:xfrm>
            <a:off x="13160050" y="1776681"/>
            <a:ext cx="6146983" cy="3474721"/>
          </a:xfrm>
          <a:prstGeom prst="rect">
            <a:avLst/>
          </a:prstGeom>
        </p:spPr>
        <p:txBody>
          <a:bodyPr lIns="91439" tIns="91439" rIns="91439" bIns="91439" anchor="t">
            <a:spAutoFit/>
          </a:bodyPr>
          <a:lstStyle/>
          <a:p>
            <a:pPr marL="0" indent="0" algn="ctr">
              <a:lnSpc>
                <a:spcPct val="70000"/>
              </a:lnSpc>
              <a:spcBef>
                <a:spcPts val="0"/>
              </a:spcBef>
              <a:buSzTx/>
              <a:buNone/>
              <a:defRPr cap="all" sz="9000">
                <a:solidFill>
                  <a:srgbClr val="838787"/>
                </a:solidFill>
                <a:latin typeface="Gotham Black"/>
                <a:ea typeface="Gotham Black"/>
                <a:cs typeface="Gotham Black"/>
                <a:sym typeface="Gotham Black"/>
              </a:defRPr>
            </a:pPr>
            <a:r>
              <a:t>PHOTO</a:t>
            </a:r>
            <a:br/>
            <a:r>
              <a:t>AREA</a:t>
            </a:r>
          </a:p>
        </p:txBody>
      </p:sp>
      <p:sp>
        <p:nvSpPr>
          <p:cNvPr id="249" name="Delete this grey text and add supporting imagery to the right of the yellow line.  Proportion of text and imagery is flexible depending on the amount of text or the amount of imagery…"/>
          <p:cNvSpPr txBox="1"/>
          <p:nvPr>
            <p:ph type="body" sz="quarter" idx="22"/>
          </p:nvPr>
        </p:nvSpPr>
        <p:spPr>
          <a:xfrm>
            <a:off x="12700369" y="4408218"/>
            <a:ext cx="7066350" cy="6883401"/>
          </a:xfrm>
          <a:prstGeom prst="rect">
            <a:avLst/>
          </a:prstGeom>
        </p:spPr>
        <p:txBody>
          <a:bodyPr anchor="t">
            <a:spAutoFit/>
          </a:bodyPr>
          <a:lstStyle/>
          <a:p>
            <a:pPr marL="0" indent="0" algn="ctr">
              <a:lnSpc>
                <a:spcPct val="140000"/>
              </a:lnSpc>
              <a:spcBef>
                <a:spcPts val="0"/>
              </a:spcBef>
              <a:buSzTx/>
              <a:buNone/>
              <a:defRPr sz="2500">
                <a:solidFill>
                  <a:srgbClr val="838787"/>
                </a:solidFill>
                <a:latin typeface="Gotham Book"/>
                <a:ea typeface="Gotham Book"/>
                <a:cs typeface="Gotham Book"/>
                <a:sym typeface="Gotham Book"/>
              </a:defRPr>
            </a:pPr>
            <a:r>
              <a:t> Delete this grey text and add supporting imagery to the right of the yellow line.</a:t>
            </a:r>
            <a:br/>
            <a:br/>
            <a:r>
              <a:t>Proportion of text and imagery is flexible depending on the amount of text or the amount of imagery </a:t>
            </a:r>
          </a:p>
          <a:p>
            <a:pPr marL="0" indent="0" algn="ctr">
              <a:lnSpc>
                <a:spcPct val="140000"/>
              </a:lnSpc>
              <a:spcBef>
                <a:spcPts val="0"/>
              </a:spcBef>
              <a:buSzTx/>
              <a:buNone/>
              <a:defRPr sz="2500">
                <a:solidFill>
                  <a:srgbClr val="838787"/>
                </a:solidFill>
                <a:latin typeface="Gotham Book"/>
                <a:ea typeface="Gotham Book"/>
                <a:cs typeface="Gotham Book"/>
                <a:sym typeface="Gotham Book"/>
              </a:defRPr>
            </a:pPr>
          </a:p>
          <a:p>
            <a:pPr marL="0" indent="0" algn="ctr">
              <a:lnSpc>
                <a:spcPct val="140000"/>
              </a:lnSpc>
              <a:spcBef>
                <a:spcPts val="0"/>
              </a:spcBef>
              <a:buSzTx/>
              <a:buNone/>
              <a:defRPr sz="2500">
                <a:solidFill>
                  <a:srgbClr val="838787"/>
                </a:solidFill>
                <a:latin typeface="Gotham Book"/>
                <a:ea typeface="Gotham Book"/>
                <a:cs typeface="Gotham Book"/>
                <a:sym typeface="Gotham Book"/>
              </a:defRPr>
            </a:pPr>
            <a:r>
              <a:t>Make sure all images are aligned on each side to create an even edge line</a:t>
            </a:r>
          </a:p>
          <a:p>
            <a:pPr marL="0" indent="0" algn="ctr">
              <a:lnSpc>
                <a:spcPct val="140000"/>
              </a:lnSpc>
              <a:spcBef>
                <a:spcPts val="0"/>
              </a:spcBef>
              <a:buSzTx/>
              <a:buNone/>
              <a:defRPr sz="2500">
                <a:solidFill>
                  <a:srgbClr val="838787"/>
                </a:solidFill>
                <a:latin typeface="Gotham Book"/>
                <a:ea typeface="Gotham Book"/>
                <a:cs typeface="Gotham Book"/>
                <a:sym typeface="Gotham Book"/>
              </a:defRPr>
            </a:pPr>
          </a:p>
          <a:p>
            <a:pPr marL="0" indent="0" algn="ctr">
              <a:lnSpc>
                <a:spcPct val="140000"/>
              </a:lnSpc>
              <a:spcBef>
                <a:spcPts val="0"/>
              </a:spcBef>
              <a:buSzTx/>
              <a:buNone/>
              <a:defRPr sz="2500">
                <a:solidFill>
                  <a:srgbClr val="838787"/>
                </a:solidFill>
                <a:latin typeface="Gotham Book"/>
                <a:ea typeface="Gotham Book"/>
                <a:cs typeface="Gotham Book"/>
                <a:sym typeface="Gotham Book"/>
              </a:defRPr>
            </a:pPr>
            <a:r>
              <a:t> Alternate images every other</a:t>
            </a:r>
            <a:br/>
            <a:r>
              <a:t>side when showing multiple imagery</a:t>
            </a:r>
          </a:p>
        </p:txBody>
      </p:sp>
      <p:sp>
        <p:nvSpPr>
          <p:cNvPr id="250" name="Rectangle 15"/>
          <p:cNvSpPr txBox="1"/>
          <p:nvPr>
            <p:ph type="body" sz="quarter" idx="23"/>
          </p:nvPr>
        </p:nvSpPr>
        <p:spPr>
          <a:xfrm>
            <a:off x="822798" y="1732069"/>
            <a:ext cx="6146983" cy="10431781"/>
          </a:xfrm>
          <a:prstGeom prst="rect">
            <a:avLst/>
          </a:prstGeom>
        </p:spPr>
        <p:txBody>
          <a:bodyPr lIns="91439" tIns="91439" rIns="91439" bIns="91439" anchor="t">
            <a:spAutoFit/>
          </a:bodyPr>
          <a:lstStyle/>
          <a:p>
            <a:pPr marL="0" indent="0">
              <a:lnSpc>
                <a:spcPct val="140000"/>
              </a:lnSpc>
              <a:spcBef>
                <a:spcPts val="0"/>
              </a:spcBef>
              <a:buSzTx/>
              <a:buNone/>
              <a:defRPr cap="all" sz="2500">
                <a:latin typeface="Gotham Bold"/>
                <a:ea typeface="Gotham Bold"/>
                <a:cs typeface="Gotham Bold"/>
                <a:sym typeface="Gotham Bold"/>
              </a:defRPr>
            </a:pPr>
            <a:r>
              <a:t>SUBTITLE </a:t>
            </a:r>
          </a:p>
          <a:p>
            <a:pPr marL="0" indent="0">
              <a:lnSpc>
                <a:spcPct val="110000"/>
              </a:lnSpc>
              <a:spcBef>
                <a:spcPts val="1000"/>
              </a:spcBef>
              <a:buSzTx/>
              <a:buNone/>
              <a:defRPr sz="2500">
                <a:latin typeface="Gotham Book"/>
                <a:ea typeface="Gotham Book"/>
                <a:cs typeface="Gotham Book"/>
                <a:sym typeface="Gotham Book"/>
              </a:defRPr>
            </a:pPr>
            <a:r>
              <a:t>Supporting copy. Alternate images every other side when showing multiple imagery. Proportion of text and imagery is flexible depending on the amount of text or the amount of imagery </a:t>
            </a:r>
          </a:p>
          <a:p>
            <a:pPr marL="0" indent="0" algn="ctr">
              <a:lnSpc>
                <a:spcPct val="110000"/>
              </a:lnSpc>
              <a:spcBef>
                <a:spcPts val="1000"/>
              </a:spcBef>
              <a:buSzTx/>
              <a:buNone/>
              <a:defRPr sz="2500">
                <a:latin typeface="Gotham Book"/>
                <a:ea typeface="Gotham Book"/>
                <a:cs typeface="Gotham Book"/>
                <a:sym typeface="Gotham Book"/>
              </a:defRPr>
            </a:pPr>
          </a:p>
          <a:p>
            <a:pPr marL="0" indent="0">
              <a:lnSpc>
                <a:spcPct val="140000"/>
              </a:lnSpc>
              <a:spcBef>
                <a:spcPts val="0"/>
              </a:spcBef>
              <a:buSzTx/>
              <a:buNone/>
              <a:defRPr cap="all" sz="2500">
                <a:latin typeface="Gotham Bold"/>
                <a:ea typeface="Gotham Bold"/>
                <a:cs typeface="Gotham Bold"/>
                <a:sym typeface="Gotham Bold"/>
              </a:defRPr>
            </a:pPr>
            <a:r>
              <a:t>OPTIONS FOR TEXT + IMAGERY RATIO: </a:t>
            </a:r>
          </a:p>
          <a:p>
            <a:pPr marL="381000" indent="-381000">
              <a:lnSpc>
                <a:spcPct val="110000"/>
              </a:lnSpc>
              <a:spcBef>
                <a:spcPts val="1000"/>
              </a:spcBef>
              <a:buSzPct val="115000"/>
              <a:defRPr sz="2500">
                <a:latin typeface="Gotham Book"/>
                <a:ea typeface="Gotham Book"/>
                <a:cs typeface="Gotham Book"/>
                <a:sym typeface="Gotham Book"/>
              </a:defRPr>
            </a:pPr>
            <a:r>
              <a:t>1/2 Text 1/2 Photo (this layout)</a:t>
            </a:r>
          </a:p>
          <a:p>
            <a:pPr marL="381000" indent="-381000">
              <a:lnSpc>
                <a:spcPct val="110000"/>
              </a:lnSpc>
              <a:spcBef>
                <a:spcPts val="1000"/>
              </a:spcBef>
              <a:buSzPct val="115000"/>
              <a:defRPr sz="2500">
                <a:latin typeface="Gotham Book"/>
                <a:ea typeface="Gotham Book"/>
                <a:cs typeface="Gotham Book"/>
                <a:sym typeface="Gotham Book"/>
              </a:defRPr>
            </a:pPr>
            <a:r>
              <a:t>1/3 Text 2/3 Photo</a:t>
            </a:r>
          </a:p>
          <a:p>
            <a:pPr marL="381000" indent="-381000">
              <a:lnSpc>
                <a:spcPct val="110000"/>
              </a:lnSpc>
              <a:spcBef>
                <a:spcPts val="1000"/>
              </a:spcBef>
              <a:buSzPct val="115000"/>
              <a:defRPr sz="2500">
                <a:latin typeface="Gotham Book"/>
                <a:ea typeface="Gotham Book"/>
                <a:cs typeface="Gotham Book"/>
                <a:sym typeface="Gotham Book"/>
              </a:defRPr>
            </a:pPr>
            <a:r>
              <a:t>2/3 Text 1/3 Photo</a:t>
            </a:r>
          </a:p>
          <a:p>
            <a:pPr marL="0" indent="0" algn="ctr">
              <a:lnSpc>
                <a:spcPct val="110000"/>
              </a:lnSpc>
              <a:spcBef>
                <a:spcPts val="1000"/>
              </a:spcBef>
              <a:buSzTx/>
              <a:buNone/>
              <a:defRPr sz="2500">
                <a:latin typeface="Gotham Book"/>
                <a:ea typeface="Gotham Book"/>
                <a:cs typeface="Gotham Book"/>
                <a:sym typeface="Gotham Book"/>
              </a:defRPr>
            </a:pPr>
          </a:p>
          <a:p>
            <a:pPr marL="0" indent="0">
              <a:lnSpc>
                <a:spcPct val="110000"/>
              </a:lnSpc>
              <a:spcBef>
                <a:spcPts val="1000"/>
              </a:spcBef>
              <a:buSzTx/>
              <a:buNone/>
              <a:defRPr sz="2500">
                <a:latin typeface="Gotham Book"/>
                <a:ea typeface="Gotham Book"/>
                <a:cs typeface="Gotham Book"/>
                <a:sym typeface="Gotham Book"/>
              </a:defRPr>
            </a:pPr>
            <a:r>
              <a:t>HELPFUL HINT: Use “return + shift” to add a line break without adding an extra bullet or interfering with weird line spacing.</a:t>
            </a:r>
            <a:br/>
          </a:p>
          <a:p>
            <a:pPr marL="0" indent="0" algn="ctr">
              <a:lnSpc>
                <a:spcPct val="110000"/>
              </a:lnSpc>
              <a:spcBef>
                <a:spcPts val="1000"/>
              </a:spcBef>
              <a:buSzTx/>
              <a:buNone/>
              <a:defRPr sz="2500">
                <a:latin typeface="Gotham Book"/>
                <a:ea typeface="Gotham Book"/>
                <a:cs typeface="Gotham Book"/>
                <a:sym typeface="Gotham Book"/>
              </a:defRPr>
            </a:pPr>
          </a:p>
        </p:txBody>
      </p:sp>
      <p:sp>
        <p:nvSpPr>
          <p:cNvPr id="251" name="Rectangle 15"/>
          <p:cNvSpPr txBox="1"/>
          <p:nvPr>
            <p:ph type="body" sz="quarter" idx="24"/>
          </p:nvPr>
        </p:nvSpPr>
        <p:spPr>
          <a:xfrm>
            <a:off x="820466" y="729792"/>
            <a:ext cx="6146982" cy="944881"/>
          </a:xfrm>
          <a:prstGeom prst="rect">
            <a:avLst/>
          </a:prstGeom>
        </p:spPr>
        <p:txBody>
          <a:bodyPr lIns="91439" tIns="91439" rIns="91439" bIns="91439" anchor="t">
            <a:spAutoFit/>
          </a:bodyPr>
          <a:lstStyle>
            <a:lvl1pPr marL="0" indent="0">
              <a:lnSpc>
                <a:spcPct val="70000"/>
              </a:lnSpc>
              <a:spcBef>
                <a:spcPts val="0"/>
              </a:spcBef>
              <a:buSzTx/>
              <a:buNone/>
              <a:defRPr cap="all" sz="5000">
                <a:solidFill>
                  <a:srgbClr val="D93650"/>
                </a:solidFill>
                <a:latin typeface="Gotham Bold"/>
                <a:ea typeface="Gotham Bold"/>
                <a:cs typeface="Gotham Bold"/>
                <a:sym typeface="Gotham Bold"/>
              </a:defRPr>
            </a:lvl1pPr>
          </a:lstStyle>
          <a:p>
            <a:pPr/>
            <a:r>
              <a:t>TITLE</a:t>
            </a:r>
          </a:p>
        </p:txBody>
      </p:sp>
      <p:pic>
        <p:nvPicPr>
          <p:cNvPr id="252" name="Image" descr="Image"/>
          <p:cNvPicPr>
            <a:picLocks noChangeAspect="1"/>
          </p:cNvPicPr>
          <p:nvPr/>
        </p:nvPicPr>
        <p:blipFill>
          <a:blip r:embed="rId2">
            <a:extLst/>
          </a:blip>
          <a:srcRect l="3239" t="2905" r="2587" b="2916"/>
          <a:stretch>
            <a:fillRect/>
          </a:stretch>
        </p:blipFill>
        <p:spPr>
          <a:xfrm>
            <a:off x="22876798" y="12325875"/>
            <a:ext cx="931767" cy="931815"/>
          </a:xfrm>
          <a:custGeom>
            <a:avLst/>
            <a:gdLst/>
            <a:ahLst/>
            <a:cxnLst>
              <a:cxn ang="0">
                <a:pos x="wd2" y="hd2"/>
              </a:cxn>
              <a:cxn ang="5400000">
                <a:pos x="wd2" y="hd2"/>
              </a:cxn>
              <a:cxn ang="10800000">
                <a:pos x="wd2" y="hd2"/>
              </a:cxn>
              <a:cxn ang="16200000">
                <a:pos x="wd2" y="hd2"/>
              </a:cxn>
            </a:cxnLst>
            <a:rect l="0" t="0" r="r" b="b"/>
            <a:pathLst>
              <a:path w="19678" h="20595" fill="norm" stroke="1" extrusionOk="0">
                <a:moveTo>
                  <a:pt x="9839" y="0"/>
                </a:moveTo>
                <a:cubicBezTo>
                  <a:pt x="7320" y="0"/>
                  <a:pt x="4804" y="1007"/>
                  <a:pt x="2882" y="3017"/>
                </a:cubicBezTo>
                <a:cubicBezTo>
                  <a:pt x="-961" y="7039"/>
                  <a:pt x="-961" y="13556"/>
                  <a:pt x="2882" y="17578"/>
                </a:cubicBezTo>
                <a:cubicBezTo>
                  <a:pt x="6725" y="21600"/>
                  <a:pt x="12953" y="21600"/>
                  <a:pt x="16796" y="17578"/>
                </a:cubicBezTo>
                <a:cubicBezTo>
                  <a:pt x="20639" y="13556"/>
                  <a:pt x="20639" y="7039"/>
                  <a:pt x="16796" y="3017"/>
                </a:cubicBezTo>
                <a:cubicBezTo>
                  <a:pt x="14874" y="1007"/>
                  <a:pt x="12358" y="0"/>
                  <a:pt x="9839" y="0"/>
                </a:cubicBezTo>
                <a:close/>
              </a:path>
            </a:pathLst>
          </a:custGeom>
          <a:ln w="12700">
            <a:miter lim="400000"/>
          </a:ln>
        </p:spPr>
      </p:pic>
      <p:sp>
        <p:nvSpPr>
          <p:cNvPr id="253" name="Slide Number"/>
          <p:cNvSpPr txBox="1"/>
          <p:nvPr>
            <p:ph type="sldNum" sz="quarter" idx="2"/>
          </p:nvPr>
        </p:nvSpPr>
        <p:spPr>
          <a:xfrm>
            <a:off x="360799" y="12935196"/>
            <a:ext cx="494666" cy="523876"/>
          </a:xfrm>
          <a:prstGeom prst="rect">
            <a:avLst/>
          </a:prstGeom>
        </p:spPr>
        <p:txBody>
          <a:bodyPr wrap="none" lIns="71437" tIns="71437" rIns="71437" bIns="71437" anchor="b"/>
          <a:lstStyle>
            <a:lvl1pPr algn="l" defTabSz="821531">
              <a:defRPr sz="2500">
                <a:solidFill>
                  <a:srgbClr val="838787"/>
                </a:solidFill>
                <a:latin typeface="Gotham Book"/>
                <a:ea typeface="Gotham Book"/>
                <a:cs typeface="Gotham Book"/>
                <a:sym typeface="Gotham Book"/>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Center">
    <p:spTree>
      <p:nvGrpSpPr>
        <p:cNvPr id="1" name=""/>
        <p:cNvGrpSpPr/>
        <p:nvPr/>
      </p:nvGrpSpPr>
      <p:grpSpPr>
        <a:xfrm>
          <a:off x="0" y="0"/>
          <a:ext cx="0" cy="0"/>
          <a:chOff x="0" y="0"/>
          <a:chExt cx="0" cy="0"/>
        </a:xfrm>
      </p:grpSpPr>
      <p:sp>
        <p:nvSpPr>
          <p:cNvPr id="30" name="Title Text"/>
          <p:cNvSpPr txBox="1"/>
          <p:nvPr>
            <p:ph type="title"/>
          </p:nvPr>
        </p:nvSpPr>
        <p:spPr>
          <a:xfrm>
            <a:off x="1778000" y="4533900"/>
            <a:ext cx="20828000" cy="4648200"/>
          </a:xfrm>
          <a:prstGeom prst="rect">
            <a:avLst/>
          </a:prstGeom>
        </p:spPr>
        <p:txBody>
          <a:bodyPr/>
          <a:lstStyle/>
          <a:p>
            <a:pPr/>
            <a:r>
              <a:t>Title Text</a:t>
            </a:r>
          </a:p>
        </p:txBody>
      </p:sp>
      <p:sp>
        <p:nvSpPr>
          <p:cNvPr id="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AGAR_50/50_PHOTO_LEFT">
    <p:spTree>
      <p:nvGrpSpPr>
        <p:cNvPr id="1" name=""/>
        <p:cNvGrpSpPr/>
        <p:nvPr/>
      </p:nvGrpSpPr>
      <p:grpSpPr>
        <a:xfrm>
          <a:off x="0" y="0"/>
          <a:ext cx="0" cy="0"/>
          <a:chOff x="0" y="0"/>
          <a:chExt cx="0" cy="0"/>
        </a:xfrm>
      </p:grpSpPr>
      <p:sp>
        <p:nvSpPr>
          <p:cNvPr id="260" name="Rectangle 15"/>
          <p:cNvSpPr txBox="1"/>
          <p:nvPr>
            <p:ph type="body" sz="quarter" idx="21"/>
          </p:nvPr>
        </p:nvSpPr>
        <p:spPr>
          <a:xfrm>
            <a:off x="12891826" y="729792"/>
            <a:ext cx="8674339" cy="944881"/>
          </a:xfrm>
          <a:prstGeom prst="rect">
            <a:avLst/>
          </a:prstGeom>
        </p:spPr>
        <p:txBody>
          <a:bodyPr lIns="91439" tIns="91439" rIns="91439" bIns="91439" anchor="t">
            <a:spAutoFit/>
          </a:bodyPr>
          <a:lstStyle>
            <a:lvl1pPr marL="0" indent="0">
              <a:lnSpc>
                <a:spcPct val="70000"/>
              </a:lnSpc>
              <a:spcBef>
                <a:spcPts val="0"/>
              </a:spcBef>
              <a:buSzTx/>
              <a:buNone/>
              <a:defRPr cap="all" sz="5000">
                <a:solidFill>
                  <a:srgbClr val="D93650"/>
                </a:solidFill>
                <a:latin typeface="Gotham Bold"/>
                <a:ea typeface="Gotham Bold"/>
                <a:cs typeface="Gotham Bold"/>
                <a:sym typeface="Gotham Bold"/>
              </a:defRPr>
            </a:lvl1pPr>
          </a:lstStyle>
          <a:p>
            <a:pPr/>
            <a:r>
              <a:t>TITLE</a:t>
            </a:r>
          </a:p>
        </p:txBody>
      </p:sp>
      <p:sp>
        <p:nvSpPr>
          <p:cNvPr id="261" name="Rectangle 15"/>
          <p:cNvSpPr txBox="1"/>
          <p:nvPr>
            <p:ph type="body" sz="half" idx="22"/>
          </p:nvPr>
        </p:nvSpPr>
        <p:spPr>
          <a:xfrm>
            <a:off x="12891826" y="1732069"/>
            <a:ext cx="8674339" cy="9098280"/>
          </a:xfrm>
          <a:prstGeom prst="rect">
            <a:avLst/>
          </a:prstGeom>
        </p:spPr>
        <p:txBody>
          <a:bodyPr lIns="91439" tIns="91439" rIns="91439" bIns="91439" anchor="t">
            <a:spAutoFit/>
          </a:bodyPr>
          <a:lstStyle/>
          <a:p>
            <a:pPr marL="0" indent="0">
              <a:lnSpc>
                <a:spcPct val="140000"/>
              </a:lnSpc>
              <a:spcBef>
                <a:spcPts val="0"/>
              </a:spcBef>
              <a:buSzTx/>
              <a:buNone/>
              <a:defRPr cap="all" sz="2500">
                <a:latin typeface="Gotham Bold"/>
                <a:ea typeface="Gotham Bold"/>
                <a:cs typeface="Gotham Bold"/>
                <a:sym typeface="Gotham Bold"/>
              </a:defRPr>
            </a:pPr>
            <a:r>
              <a:t>SUBTITLE </a:t>
            </a:r>
          </a:p>
          <a:p>
            <a:pPr marL="0" indent="0">
              <a:lnSpc>
                <a:spcPct val="140000"/>
              </a:lnSpc>
              <a:spcBef>
                <a:spcPts val="0"/>
              </a:spcBef>
              <a:buSzTx/>
              <a:buNone/>
              <a:defRPr sz="2500">
                <a:latin typeface="Gotham Book"/>
                <a:ea typeface="Gotham Book"/>
                <a:cs typeface="Gotham Book"/>
                <a:sym typeface="Gotham Book"/>
              </a:defRPr>
            </a:pPr>
            <a:r>
              <a:t>Supporting copy. Alternate images every other side when showing multiple imagery. Proportion of text and imagery is flexible depending on the amount of text or the amount of imagery </a:t>
            </a:r>
          </a:p>
          <a:p>
            <a:pPr marL="0" indent="0" algn="ctr">
              <a:lnSpc>
                <a:spcPct val="140000"/>
              </a:lnSpc>
              <a:spcBef>
                <a:spcPts val="0"/>
              </a:spcBef>
              <a:buSzTx/>
              <a:buNone/>
              <a:defRPr sz="2500">
                <a:latin typeface="Gotham Book"/>
                <a:ea typeface="Gotham Book"/>
                <a:cs typeface="Gotham Book"/>
                <a:sym typeface="Gotham Book"/>
              </a:defRPr>
            </a:pPr>
          </a:p>
          <a:p>
            <a:pPr marL="0" indent="0">
              <a:lnSpc>
                <a:spcPct val="140000"/>
              </a:lnSpc>
              <a:spcBef>
                <a:spcPts val="0"/>
              </a:spcBef>
              <a:buSzTx/>
              <a:buNone/>
              <a:defRPr cap="all" sz="2500">
                <a:latin typeface="Gotham Bold"/>
                <a:ea typeface="Gotham Bold"/>
                <a:cs typeface="Gotham Bold"/>
                <a:sym typeface="Gotham Bold"/>
              </a:defRPr>
            </a:pPr>
            <a:r>
              <a:t>OPTIONS FOR TEXT + IMAGERY RATIO: </a:t>
            </a:r>
          </a:p>
          <a:p>
            <a:pPr marL="228600" indent="-228600">
              <a:lnSpc>
                <a:spcPct val="140000"/>
              </a:lnSpc>
              <a:spcBef>
                <a:spcPts val="0"/>
              </a:spcBef>
              <a:buSzPct val="100000"/>
              <a:defRPr sz="2500">
                <a:latin typeface="Gotham Book"/>
                <a:ea typeface="Gotham Book"/>
                <a:cs typeface="Gotham Book"/>
                <a:sym typeface="Gotham Book"/>
              </a:defRPr>
            </a:pPr>
            <a:r>
              <a:t>1/2 Text 1/2 Photo (this layout)</a:t>
            </a:r>
          </a:p>
          <a:p>
            <a:pPr marL="228600" indent="-228600">
              <a:lnSpc>
                <a:spcPct val="140000"/>
              </a:lnSpc>
              <a:spcBef>
                <a:spcPts val="0"/>
              </a:spcBef>
              <a:buSzPct val="100000"/>
              <a:defRPr sz="2500">
                <a:latin typeface="Gotham Book"/>
                <a:ea typeface="Gotham Book"/>
                <a:cs typeface="Gotham Book"/>
                <a:sym typeface="Gotham Book"/>
              </a:defRPr>
            </a:pPr>
            <a:r>
              <a:t>1/3 Text 2/3 Photo</a:t>
            </a:r>
          </a:p>
          <a:p>
            <a:pPr marL="228600" indent="-228600">
              <a:lnSpc>
                <a:spcPct val="140000"/>
              </a:lnSpc>
              <a:spcBef>
                <a:spcPts val="0"/>
              </a:spcBef>
              <a:buSzPct val="100000"/>
              <a:defRPr sz="2500">
                <a:latin typeface="Gotham Book"/>
                <a:ea typeface="Gotham Book"/>
                <a:cs typeface="Gotham Book"/>
                <a:sym typeface="Gotham Book"/>
              </a:defRPr>
            </a:pPr>
            <a:r>
              <a:t>2/3 Text 1/3 Photo</a:t>
            </a:r>
          </a:p>
          <a:p>
            <a:pPr marL="0" indent="0" algn="ctr">
              <a:lnSpc>
                <a:spcPct val="140000"/>
              </a:lnSpc>
              <a:spcBef>
                <a:spcPts val="0"/>
              </a:spcBef>
              <a:buSzTx/>
              <a:buNone/>
              <a:defRPr sz="2500">
                <a:latin typeface="Gotham Book"/>
                <a:ea typeface="Gotham Book"/>
                <a:cs typeface="Gotham Book"/>
                <a:sym typeface="Gotham Book"/>
              </a:defRPr>
            </a:pPr>
          </a:p>
          <a:p>
            <a:pPr marL="0" indent="0">
              <a:lnSpc>
                <a:spcPct val="140000"/>
              </a:lnSpc>
              <a:spcBef>
                <a:spcPts val="0"/>
              </a:spcBef>
              <a:buSzTx/>
              <a:buNone/>
              <a:defRPr sz="2500">
                <a:latin typeface="Gotham Book"/>
                <a:ea typeface="Gotham Book"/>
                <a:cs typeface="Gotham Book"/>
                <a:sym typeface="Gotham Book"/>
              </a:defRPr>
            </a:pPr>
            <a:r>
              <a:t>HELPFUL HINT: Use “return + shift” to add a line break without adding an extra bullet or interfering with weird line spacing.</a:t>
            </a:r>
            <a:br/>
          </a:p>
          <a:p>
            <a:pPr marL="0" indent="0" algn="ctr">
              <a:lnSpc>
                <a:spcPct val="140000"/>
              </a:lnSpc>
              <a:spcBef>
                <a:spcPts val="0"/>
              </a:spcBef>
              <a:buSzTx/>
              <a:buNone/>
              <a:defRPr sz="2500">
                <a:latin typeface="Gotham Book"/>
                <a:ea typeface="Gotham Book"/>
                <a:cs typeface="Gotham Book"/>
                <a:sym typeface="Gotham Book"/>
              </a:defRPr>
            </a:pPr>
          </a:p>
        </p:txBody>
      </p:sp>
      <p:sp>
        <p:nvSpPr>
          <p:cNvPr id="262" name="Rectangle 15"/>
          <p:cNvSpPr txBox="1"/>
          <p:nvPr>
            <p:ph type="body" sz="quarter" idx="23"/>
          </p:nvPr>
        </p:nvSpPr>
        <p:spPr>
          <a:xfrm>
            <a:off x="3111243" y="1776681"/>
            <a:ext cx="6146982" cy="3474721"/>
          </a:xfrm>
          <a:prstGeom prst="rect">
            <a:avLst/>
          </a:prstGeom>
        </p:spPr>
        <p:txBody>
          <a:bodyPr lIns="91439" tIns="91439" rIns="91439" bIns="91439" anchor="t">
            <a:spAutoFit/>
          </a:bodyPr>
          <a:lstStyle/>
          <a:p>
            <a:pPr marL="0" indent="0" algn="ctr">
              <a:lnSpc>
                <a:spcPct val="70000"/>
              </a:lnSpc>
              <a:spcBef>
                <a:spcPts val="0"/>
              </a:spcBef>
              <a:buSzTx/>
              <a:buNone/>
              <a:defRPr cap="all" sz="9000">
                <a:solidFill>
                  <a:srgbClr val="838787"/>
                </a:solidFill>
                <a:latin typeface="Gotham Black"/>
                <a:ea typeface="Gotham Black"/>
                <a:cs typeface="Gotham Black"/>
                <a:sym typeface="Gotham Black"/>
              </a:defRPr>
            </a:pPr>
            <a:r>
              <a:t>PHOTO</a:t>
            </a:r>
            <a:br/>
            <a:r>
              <a:t>AREA</a:t>
            </a:r>
          </a:p>
        </p:txBody>
      </p:sp>
      <p:sp>
        <p:nvSpPr>
          <p:cNvPr id="263" name="Delete this grey text and add supporting imagery to the left of the yellow line.  Proportion of text and imagery is flexible depending on the amount of text or the amount of imagery…"/>
          <p:cNvSpPr txBox="1"/>
          <p:nvPr>
            <p:ph type="body" sz="quarter" idx="24"/>
          </p:nvPr>
        </p:nvSpPr>
        <p:spPr>
          <a:xfrm>
            <a:off x="2651561" y="4408218"/>
            <a:ext cx="7066349" cy="6883401"/>
          </a:xfrm>
          <a:prstGeom prst="rect">
            <a:avLst/>
          </a:prstGeom>
        </p:spPr>
        <p:txBody>
          <a:bodyPr anchor="t">
            <a:spAutoFit/>
          </a:bodyPr>
          <a:lstStyle/>
          <a:p>
            <a:pPr marL="0" indent="0" algn="ctr">
              <a:lnSpc>
                <a:spcPct val="140000"/>
              </a:lnSpc>
              <a:spcBef>
                <a:spcPts val="0"/>
              </a:spcBef>
              <a:buSzTx/>
              <a:buNone/>
              <a:defRPr sz="2500">
                <a:solidFill>
                  <a:srgbClr val="838787"/>
                </a:solidFill>
                <a:latin typeface="Gotham Book"/>
                <a:ea typeface="Gotham Book"/>
                <a:cs typeface="Gotham Book"/>
                <a:sym typeface="Gotham Book"/>
              </a:defRPr>
            </a:pPr>
            <a:r>
              <a:t> Delete this grey text and add supporting imagery to the left of the yellow line.</a:t>
            </a:r>
            <a:br/>
            <a:br/>
            <a:r>
              <a:t>Proportion of text and imagery is flexible depending on the amount of text or the amount of imagery </a:t>
            </a:r>
          </a:p>
          <a:p>
            <a:pPr marL="0" indent="0" algn="ctr">
              <a:lnSpc>
                <a:spcPct val="140000"/>
              </a:lnSpc>
              <a:spcBef>
                <a:spcPts val="0"/>
              </a:spcBef>
              <a:buSzTx/>
              <a:buNone/>
              <a:defRPr sz="2500">
                <a:solidFill>
                  <a:srgbClr val="838787"/>
                </a:solidFill>
                <a:latin typeface="Gotham Book"/>
                <a:ea typeface="Gotham Book"/>
                <a:cs typeface="Gotham Book"/>
                <a:sym typeface="Gotham Book"/>
              </a:defRPr>
            </a:pPr>
          </a:p>
          <a:p>
            <a:pPr marL="0" indent="0" algn="ctr">
              <a:lnSpc>
                <a:spcPct val="140000"/>
              </a:lnSpc>
              <a:spcBef>
                <a:spcPts val="0"/>
              </a:spcBef>
              <a:buSzTx/>
              <a:buNone/>
              <a:defRPr sz="2500">
                <a:solidFill>
                  <a:srgbClr val="838787"/>
                </a:solidFill>
                <a:latin typeface="Gotham Book"/>
                <a:ea typeface="Gotham Book"/>
                <a:cs typeface="Gotham Book"/>
                <a:sym typeface="Gotham Book"/>
              </a:defRPr>
            </a:pPr>
            <a:r>
              <a:t>Make sure all images are aligned on each side to create an even edge line</a:t>
            </a:r>
          </a:p>
          <a:p>
            <a:pPr marL="0" indent="0" algn="ctr">
              <a:lnSpc>
                <a:spcPct val="140000"/>
              </a:lnSpc>
              <a:spcBef>
                <a:spcPts val="0"/>
              </a:spcBef>
              <a:buSzTx/>
              <a:buNone/>
              <a:defRPr sz="2500">
                <a:solidFill>
                  <a:srgbClr val="838787"/>
                </a:solidFill>
                <a:latin typeface="Gotham Book"/>
                <a:ea typeface="Gotham Book"/>
                <a:cs typeface="Gotham Book"/>
                <a:sym typeface="Gotham Book"/>
              </a:defRPr>
            </a:pPr>
          </a:p>
          <a:p>
            <a:pPr marL="0" indent="0" algn="ctr">
              <a:lnSpc>
                <a:spcPct val="140000"/>
              </a:lnSpc>
              <a:spcBef>
                <a:spcPts val="0"/>
              </a:spcBef>
              <a:buSzTx/>
              <a:buNone/>
              <a:defRPr sz="2500">
                <a:solidFill>
                  <a:srgbClr val="838787"/>
                </a:solidFill>
                <a:latin typeface="Gotham Book"/>
                <a:ea typeface="Gotham Book"/>
                <a:cs typeface="Gotham Book"/>
                <a:sym typeface="Gotham Book"/>
              </a:defRPr>
            </a:pPr>
            <a:r>
              <a:t> Alternate images every other</a:t>
            </a:r>
            <a:br/>
            <a:r>
              <a:t>side when showing multiple imagery</a:t>
            </a:r>
          </a:p>
        </p:txBody>
      </p:sp>
      <p:pic>
        <p:nvPicPr>
          <p:cNvPr id="264" name="Image" descr="Image"/>
          <p:cNvPicPr>
            <a:picLocks noChangeAspect="1"/>
          </p:cNvPicPr>
          <p:nvPr/>
        </p:nvPicPr>
        <p:blipFill>
          <a:blip r:embed="rId2">
            <a:extLst/>
          </a:blip>
          <a:srcRect l="3239" t="2905" r="2587" b="2916"/>
          <a:stretch>
            <a:fillRect/>
          </a:stretch>
        </p:blipFill>
        <p:spPr>
          <a:xfrm>
            <a:off x="22876798" y="12325875"/>
            <a:ext cx="931767" cy="931815"/>
          </a:xfrm>
          <a:custGeom>
            <a:avLst/>
            <a:gdLst/>
            <a:ahLst/>
            <a:cxnLst>
              <a:cxn ang="0">
                <a:pos x="wd2" y="hd2"/>
              </a:cxn>
              <a:cxn ang="5400000">
                <a:pos x="wd2" y="hd2"/>
              </a:cxn>
              <a:cxn ang="10800000">
                <a:pos x="wd2" y="hd2"/>
              </a:cxn>
              <a:cxn ang="16200000">
                <a:pos x="wd2" y="hd2"/>
              </a:cxn>
            </a:cxnLst>
            <a:rect l="0" t="0" r="r" b="b"/>
            <a:pathLst>
              <a:path w="19678" h="20595" fill="norm" stroke="1" extrusionOk="0">
                <a:moveTo>
                  <a:pt x="9839" y="0"/>
                </a:moveTo>
                <a:cubicBezTo>
                  <a:pt x="7320" y="0"/>
                  <a:pt x="4804" y="1007"/>
                  <a:pt x="2882" y="3017"/>
                </a:cubicBezTo>
                <a:cubicBezTo>
                  <a:pt x="-961" y="7039"/>
                  <a:pt x="-961" y="13556"/>
                  <a:pt x="2882" y="17578"/>
                </a:cubicBezTo>
                <a:cubicBezTo>
                  <a:pt x="6725" y="21600"/>
                  <a:pt x="12953" y="21600"/>
                  <a:pt x="16796" y="17578"/>
                </a:cubicBezTo>
                <a:cubicBezTo>
                  <a:pt x="20639" y="13556"/>
                  <a:pt x="20639" y="7039"/>
                  <a:pt x="16796" y="3017"/>
                </a:cubicBezTo>
                <a:cubicBezTo>
                  <a:pt x="14874" y="1007"/>
                  <a:pt x="12358" y="0"/>
                  <a:pt x="9839" y="0"/>
                </a:cubicBezTo>
                <a:close/>
              </a:path>
            </a:pathLst>
          </a:custGeom>
          <a:ln w="12700">
            <a:miter lim="400000"/>
          </a:ln>
        </p:spPr>
      </p:pic>
      <p:sp>
        <p:nvSpPr>
          <p:cNvPr id="265" name="Slide Number"/>
          <p:cNvSpPr txBox="1"/>
          <p:nvPr>
            <p:ph type="sldNum" sz="quarter" idx="2"/>
          </p:nvPr>
        </p:nvSpPr>
        <p:spPr>
          <a:xfrm>
            <a:off x="360799" y="12935196"/>
            <a:ext cx="494666" cy="523876"/>
          </a:xfrm>
          <a:prstGeom prst="rect">
            <a:avLst/>
          </a:prstGeom>
        </p:spPr>
        <p:txBody>
          <a:bodyPr wrap="none" lIns="71437" tIns="71437" rIns="71437" bIns="71437" anchor="b"/>
          <a:lstStyle>
            <a:lvl1pPr algn="l" defTabSz="821531">
              <a:defRPr sz="2500">
                <a:solidFill>
                  <a:srgbClr val="838787"/>
                </a:solidFill>
                <a:latin typeface="Gotham Book"/>
                <a:ea typeface="Gotham Book"/>
                <a:cs typeface="Gotham Book"/>
                <a:sym typeface="Gotham Book"/>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AGAR_30/70_PHOTO_LEFT">
    <p:spTree>
      <p:nvGrpSpPr>
        <p:cNvPr id="1" name=""/>
        <p:cNvGrpSpPr/>
        <p:nvPr/>
      </p:nvGrpSpPr>
      <p:grpSpPr>
        <a:xfrm>
          <a:off x="0" y="0"/>
          <a:ext cx="0" cy="0"/>
          <a:chOff x="0" y="0"/>
          <a:chExt cx="0" cy="0"/>
        </a:xfrm>
      </p:grpSpPr>
      <p:sp>
        <p:nvSpPr>
          <p:cNvPr id="272" name="Rectangle 15"/>
          <p:cNvSpPr txBox="1"/>
          <p:nvPr>
            <p:ph type="body" sz="half" idx="21"/>
          </p:nvPr>
        </p:nvSpPr>
        <p:spPr>
          <a:xfrm>
            <a:off x="8688882" y="1732069"/>
            <a:ext cx="13672574" cy="7802881"/>
          </a:xfrm>
          <a:prstGeom prst="rect">
            <a:avLst/>
          </a:prstGeom>
        </p:spPr>
        <p:txBody>
          <a:bodyPr lIns="91439" tIns="91439" rIns="91439" bIns="91439" anchor="t">
            <a:spAutoFit/>
          </a:bodyPr>
          <a:lstStyle/>
          <a:p>
            <a:pPr marL="0" indent="0">
              <a:lnSpc>
                <a:spcPct val="140000"/>
              </a:lnSpc>
              <a:spcBef>
                <a:spcPts val="0"/>
              </a:spcBef>
              <a:buSzTx/>
              <a:buNone/>
              <a:defRPr cap="all" sz="2500">
                <a:latin typeface="Gotham Bold"/>
                <a:ea typeface="Gotham Bold"/>
                <a:cs typeface="Gotham Bold"/>
                <a:sym typeface="Gotham Bold"/>
              </a:defRPr>
            </a:pPr>
            <a:r>
              <a:t>SUBTITLE </a:t>
            </a:r>
          </a:p>
          <a:p>
            <a:pPr marL="0" indent="0">
              <a:lnSpc>
                <a:spcPct val="110000"/>
              </a:lnSpc>
              <a:spcBef>
                <a:spcPts val="1000"/>
              </a:spcBef>
              <a:buSzTx/>
              <a:buNone/>
              <a:defRPr sz="2500">
                <a:latin typeface="Gotham Book"/>
                <a:ea typeface="Gotham Book"/>
                <a:cs typeface="Gotham Book"/>
                <a:sym typeface="Gotham Book"/>
              </a:defRPr>
            </a:pPr>
            <a:r>
              <a:t>Supporting copy. Alternate images every other side when showing multiple imagery. Proportion of text and imagery is flexible depending on the amount of text or the amount of imagery </a:t>
            </a:r>
          </a:p>
          <a:p>
            <a:pPr marL="0" indent="0" algn="ctr">
              <a:lnSpc>
                <a:spcPct val="110000"/>
              </a:lnSpc>
              <a:spcBef>
                <a:spcPts val="1000"/>
              </a:spcBef>
              <a:buSzTx/>
              <a:buNone/>
              <a:defRPr sz="2500">
                <a:latin typeface="Gotham Book"/>
                <a:ea typeface="Gotham Book"/>
                <a:cs typeface="Gotham Book"/>
                <a:sym typeface="Gotham Book"/>
              </a:defRPr>
            </a:pPr>
          </a:p>
          <a:p>
            <a:pPr marL="0" indent="0">
              <a:lnSpc>
                <a:spcPct val="140000"/>
              </a:lnSpc>
              <a:spcBef>
                <a:spcPts val="0"/>
              </a:spcBef>
              <a:buSzTx/>
              <a:buNone/>
              <a:defRPr cap="all" sz="2500">
                <a:latin typeface="Gotham Bold"/>
                <a:ea typeface="Gotham Bold"/>
                <a:cs typeface="Gotham Bold"/>
                <a:sym typeface="Gotham Bold"/>
              </a:defRPr>
            </a:pPr>
            <a:r>
              <a:t>OPTIONS FOR TEXT + IMAGERY RATIO: </a:t>
            </a:r>
          </a:p>
          <a:p>
            <a:pPr marL="381000" indent="-381000">
              <a:lnSpc>
                <a:spcPct val="110000"/>
              </a:lnSpc>
              <a:spcBef>
                <a:spcPts val="1000"/>
              </a:spcBef>
              <a:buSzPct val="115000"/>
              <a:defRPr sz="2500">
                <a:latin typeface="Gotham Book"/>
                <a:ea typeface="Gotham Book"/>
                <a:cs typeface="Gotham Book"/>
                <a:sym typeface="Gotham Book"/>
              </a:defRPr>
            </a:pPr>
            <a:r>
              <a:t>1/2 Text 1/2 Photo</a:t>
            </a:r>
          </a:p>
          <a:p>
            <a:pPr marL="381000" indent="-381000">
              <a:lnSpc>
                <a:spcPct val="110000"/>
              </a:lnSpc>
              <a:spcBef>
                <a:spcPts val="1000"/>
              </a:spcBef>
              <a:buSzPct val="115000"/>
              <a:defRPr sz="2500">
                <a:latin typeface="Gotham Book"/>
                <a:ea typeface="Gotham Book"/>
                <a:cs typeface="Gotham Book"/>
                <a:sym typeface="Gotham Book"/>
              </a:defRPr>
            </a:pPr>
            <a:r>
              <a:t>1/3 Text 2/3 Photo</a:t>
            </a:r>
          </a:p>
          <a:p>
            <a:pPr marL="381000" indent="-381000">
              <a:lnSpc>
                <a:spcPct val="110000"/>
              </a:lnSpc>
              <a:spcBef>
                <a:spcPts val="1000"/>
              </a:spcBef>
              <a:buSzPct val="115000"/>
              <a:defRPr sz="2500">
                <a:latin typeface="Gotham Book"/>
                <a:ea typeface="Gotham Book"/>
                <a:cs typeface="Gotham Book"/>
                <a:sym typeface="Gotham Book"/>
              </a:defRPr>
            </a:pPr>
            <a:r>
              <a:t>2/3 Text 1/3 Photo (this layout)</a:t>
            </a:r>
          </a:p>
          <a:p>
            <a:pPr marL="0" indent="0">
              <a:lnSpc>
                <a:spcPct val="110000"/>
              </a:lnSpc>
              <a:spcBef>
                <a:spcPts val="1000"/>
              </a:spcBef>
              <a:buSzTx/>
              <a:buNone/>
              <a:defRPr sz="2500">
                <a:latin typeface="Gotham Book"/>
                <a:ea typeface="Gotham Book"/>
                <a:cs typeface="Gotham Book"/>
                <a:sym typeface="Gotham Book"/>
              </a:defRPr>
            </a:pPr>
          </a:p>
          <a:p>
            <a:pPr marL="0" indent="0">
              <a:lnSpc>
                <a:spcPct val="110000"/>
              </a:lnSpc>
              <a:spcBef>
                <a:spcPts val="1000"/>
              </a:spcBef>
              <a:buSzTx/>
              <a:buNone/>
              <a:defRPr sz="2500">
                <a:latin typeface="Gotham Book"/>
                <a:ea typeface="Gotham Book"/>
                <a:cs typeface="Gotham Book"/>
                <a:sym typeface="Gotham Book"/>
              </a:defRPr>
            </a:pPr>
            <a:r>
              <a:t>HELPFUL HINT: Use “return + shift” to add a line break without adding an extra bullet or interfering with weird line spacing.</a:t>
            </a:r>
            <a:br/>
          </a:p>
          <a:p>
            <a:pPr marL="0" indent="0" algn="ctr">
              <a:lnSpc>
                <a:spcPct val="110000"/>
              </a:lnSpc>
              <a:spcBef>
                <a:spcPts val="1000"/>
              </a:spcBef>
              <a:buSzTx/>
              <a:buNone/>
              <a:defRPr sz="2500">
                <a:latin typeface="Gotham Book"/>
                <a:ea typeface="Gotham Book"/>
                <a:cs typeface="Gotham Book"/>
                <a:sym typeface="Gotham Book"/>
              </a:defRPr>
            </a:pPr>
          </a:p>
        </p:txBody>
      </p:sp>
      <p:sp>
        <p:nvSpPr>
          <p:cNvPr id="273" name="Rectangle 15"/>
          <p:cNvSpPr txBox="1"/>
          <p:nvPr>
            <p:ph type="body" sz="quarter" idx="22"/>
          </p:nvPr>
        </p:nvSpPr>
        <p:spPr>
          <a:xfrm>
            <a:off x="973543" y="1776681"/>
            <a:ext cx="6146982" cy="3474721"/>
          </a:xfrm>
          <a:prstGeom prst="rect">
            <a:avLst/>
          </a:prstGeom>
        </p:spPr>
        <p:txBody>
          <a:bodyPr lIns="91439" tIns="91439" rIns="91439" bIns="91439" anchor="t">
            <a:spAutoFit/>
          </a:bodyPr>
          <a:lstStyle/>
          <a:p>
            <a:pPr marL="0" indent="0" algn="ctr">
              <a:lnSpc>
                <a:spcPct val="70000"/>
              </a:lnSpc>
              <a:spcBef>
                <a:spcPts val="0"/>
              </a:spcBef>
              <a:buSzTx/>
              <a:buNone/>
              <a:defRPr cap="all" sz="9000">
                <a:solidFill>
                  <a:srgbClr val="838787"/>
                </a:solidFill>
                <a:latin typeface="Gotham Black"/>
                <a:ea typeface="Gotham Black"/>
                <a:cs typeface="Gotham Black"/>
                <a:sym typeface="Gotham Black"/>
              </a:defRPr>
            </a:pPr>
            <a:r>
              <a:t>PHOTO</a:t>
            </a:r>
            <a:br/>
            <a:r>
              <a:t>AREA</a:t>
            </a:r>
          </a:p>
        </p:txBody>
      </p:sp>
      <p:sp>
        <p:nvSpPr>
          <p:cNvPr id="274" name="Delete this grey text and add supporting imagery to the left of the yellow line.  Proportion of text and imagery is flexible depending on the amount of text or the amount of imagery…"/>
          <p:cNvSpPr txBox="1"/>
          <p:nvPr>
            <p:ph type="body" sz="quarter" idx="23"/>
          </p:nvPr>
        </p:nvSpPr>
        <p:spPr>
          <a:xfrm>
            <a:off x="513861" y="4408218"/>
            <a:ext cx="7066349" cy="6883401"/>
          </a:xfrm>
          <a:prstGeom prst="rect">
            <a:avLst/>
          </a:prstGeom>
        </p:spPr>
        <p:txBody>
          <a:bodyPr anchor="t">
            <a:spAutoFit/>
          </a:bodyPr>
          <a:lstStyle/>
          <a:p>
            <a:pPr marL="0" indent="0" algn="ctr">
              <a:lnSpc>
                <a:spcPct val="140000"/>
              </a:lnSpc>
              <a:spcBef>
                <a:spcPts val="0"/>
              </a:spcBef>
              <a:buSzTx/>
              <a:buNone/>
              <a:defRPr sz="2500">
                <a:solidFill>
                  <a:srgbClr val="838787"/>
                </a:solidFill>
                <a:latin typeface="Gotham Book"/>
                <a:ea typeface="Gotham Book"/>
                <a:cs typeface="Gotham Book"/>
                <a:sym typeface="Gotham Book"/>
              </a:defRPr>
            </a:pPr>
            <a:r>
              <a:t> Delete this grey text and add supporting imagery to the left of the yellow line.</a:t>
            </a:r>
            <a:br/>
            <a:br/>
            <a:r>
              <a:t>Proportion of text and imagery is flexible depending on the amount of text or the amount of imagery </a:t>
            </a:r>
          </a:p>
          <a:p>
            <a:pPr marL="0" indent="0" algn="ctr">
              <a:lnSpc>
                <a:spcPct val="140000"/>
              </a:lnSpc>
              <a:spcBef>
                <a:spcPts val="0"/>
              </a:spcBef>
              <a:buSzTx/>
              <a:buNone/>
              <a:defRPr sz="2500">
                <a:solidFill>
                  <a:srgbClr val="838787"/>
                </a:solidFill>
                <a:latin typeface="Gotham Book"/>
                <a:ea typeface="Gotham Book"/>
                <a:cs typeface="Gotham Book"/>
                <a:sym typeface="Gotham Book"/>
              </a:defRPr>
            </a:pPr>
          </a:p>
          <a:p>
            <a:pPr marL="0" indent="0" algn="ctr">
              <a:lnSpc>
                <a:spcPct val="140000"/>
              </a:lnSpc>
              <a:spcBef>
                <a:spcPts val="0"/>
              </a:spcBef>
              <a:buSzTx/>
              <a:buNone/>
              <a:defRPr sz="2500">
                <a:solidFill>
                  <a:srgbClr val="838787"/>
                </a:solidFill>
                <a:latin typeface="Gotham Book"/>
                <a:ea typeface="Gotham Book"/>
                <a:cs typeface="Gotham Book"/>
                <a:sym typeface="Gotham Book"/>
              </a:defRPr>
            </a:pPr>
            <a:r>
              <a:t>Make sure all images are aligned on each side to create an even edge line</a:t>
            </a:r>
          </a:p>
          <a:p>
            <a:pPr marL="0" indent="0" algn="ctr">
              <a:lnSpc>
                <a:spcPct val="140000"/>
              </a:lnSpc>
              <a:spcBef>
                <a:spcPts val="0"/>
              </a:spcBef>
              <a:buSzTx/>
              <a:buNone/>
              <a:defRPr sz="2500">
                <a:solidFill>
                  <a:srgbClr val="838787"/>
                </a:solidFill>
                <a:latin typeface="Gotham Book"/>
                <a:ea typeface="Gotham Book"/>
                <a:cs typeface="Gotham Book"/>
                <a:sym typeface="Gotham Book"/>
              </a:defRPr>
            </a:pPr>
          </a:p>
          <a:p>
            <a:pPr marL="0" indent="0" algn="ctr">
              <a:lnSpc>
                <a:spcPct val="140000"/>
              </a:lnSpc>
              <a:spcBef>
                <a:spcPts val="0"/>
              </a:spcBef>
              <a:buSzTx/>
              <a:buNone/>
              <a:defRPr sz="2500">
                <a:solidFill>
                  <a:srgbClr val="838787"/>
                </a:solidFill>
                <a:latin typeface="Gotham Book"/>
                <a:ea typeface="Gotham Book"/>
                <a:cs typeface="Gotham Book"/>
                <a:sym typeface="Gotham Book"/>
              </a:defRPr>
            </a:pPr>
            <a:r>
              <a:t> Alternate images every other</a:t>
            </a:r>
            <a:br/>
            <a:r>
              <a:t>side when showing multiple imagery</a:t>
            </a:r>
          </a:p>
        </p:txBody>
      </p:sp>
      <p:sp>
        <p:nvSpPr>
          <p:cNvPr id="275" name="Rectangle 15"/>
          <p:cNvSpPr txBox="1"/>
          <p:nvPr>
            <p:ph type="body" sz="quarter" idx="24"/>
          </p:nvPr>
        </p:nvSpPr>
        <p:spPr>
          <a:xfrm>
            <a:off x="8686549" y="729792"/>
            <a:ext cx="13672574" cy="944881"/>
          </a:xfrm>
          <a:prstGeom prst="rect">
            <a:avLst/>
          </a:prstGeom>
        </p:spPr>
        <p:txBody>
          <a:bodyPr lIns="91439" tIns="91439" rIns="91439" bIns="91439" anchor="t">
            <a:spAutoFit/>
          </a:bodyPr>
          <a:lstStyle>
            <a:lvl1pPr marL="0" indent="0">
              <a:lnSpc>
                <a:spcPct val="70000"/>
              </a:lnSpc>
              <a:spcBef>
                <a:spcPts val="0"/>
              </a:spcBef>
              <a:buSzTx/>
              <a:buNone/>
              <a:defRPr cap="all" sz="5000">
                <a:solidFill>
                  <a:srgbClr val="D93650"/>
                </a:solidFill>
                <a:latin typeface="Gotham Bold"/>
                <a:ea typeface="Gotham Bold"/>
                <a:cs typeface="Gotham Bold"/>
                <a:sym typeface="Gotham Bold"/>
              </a:defRPr>
            </a:lvl1pPr>
          </a:lstStyle>
          <a:p>
            <a:pPr/>
            <a:r>
              <a:t>TITLE</a:t>
            </a:r>
          </a:p>
        </p:txBody>
      </p:sp>
      <p:sp>
        <p:nvSpPr>
          <p:cNvPr id="276" name="Slide Number"/>
          <p:cNvSpPr txBox="1"/>
          <p:nvPr>
            <p:ph type="sldNum" sz="quarter" idx="2"/>
          </p:nvPr>
        </p:nvSpPr>
        <p:spPr>
          <a:xfrm>
            <a:off x="360799" y="12935196"/>
            <a:ext cx="494666" cy="523876"/>
          </a:xfrm>
          <a:prstGeom prst="rect">
            <a:avLst/>
          </a:prstGeom>
        </p:spPr>
        <p:txBody>
          <a:bodyPr wrap="none" lIns="71437" tIns="71437" rIns="71437" bIns="71437" anchor="b"/>
          <a:lstStyle>
            <a:lvl1pPr algn="l" defTabSz="821531">
              <a:defRPr sz="2500">
                <a:solidFill>
                  <a:srgbClr val="838787"/>
                </a:solidFill>
                <a:latin typeface="Gotham Book"/>
                <a:ea typeface="Gotham Book"/>
                <a:cs typeface="Gotham Book"/>
                <a:sym typeface="Gotham Book"/>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Vertical">
    <p:spTree>
      <p:nvGrpSpPr>
        <p:cNvPr id="1" name=""/>
        <p:cNvGrpSpPr/>
        <p:nvPr/>
      </p:nvGrpSpPr>
      <p:grpSpPr>
        <a:xfrm>
          <a:off x="0" y="0"/>
          <a:ext cx="0" cy="0"/>
          <a:chOff x="0" y="0"/>
          <a:chExt cx="0" cy="0"/>
        </a:xfrm>
      </p:grpSpPr>
      <p:sp>
        <p:nvSpPr>
          <p:cNvPr id="38" name="Image"/>
          <p:cNvSpPr/>
          <p:nvPr>
            <p:ph type="pic" idx="21"/>
          </p:nvPr>
        </p:nvSpPr>
        <p:spPr>
          <a:xfrm>
            <a:off x="7950200" y="1104900"/>
            <a:ext cx="17259302" cy="11506201"/>
          </a:xfrm>
          <a:prstGeom prst="rect">
            <a:avLst/>
          </a:prstGeom>
        </p:spPr>
        <p:txBody>
          <a:bodyPr lIns="91439" tIns="45719" rIns="91439" bIns="45719" anchor="t">
            <a:noAutofit/>
          </a:bodyPr>
          <a:lstStyle/>
          <a:p>
            <a:pPr/>
          </a:p>
        </p:txBody>
      </p:sp>
      <p:sp>
        <p:nvSpPr>
          <p:cNvPr id="39" name="Title Text"/>
          <p:cNvSpPr txBox="1"/>
          <p:nvPr>
            <p:ph type="title"/>
          </p:nvPr>
        </p:nvSpPr>
        <p:spPr>
          <a:xfrm>
            <a:off x="1651000" y="952500"/>
            <a:ext cx="10223500" cy="5549900"/>
          </a:xfrm>
          <a:prstGeom prst="rect">
            <a:avLst/>
          </a:prstGeom>
        </p:spPr>
        <p:txBody>
          <a:bodyPr anchor="b"/>
          <a:lstStyle>
            <a:lvl1pPr>
              <a:defRPr sz="8400"/>
            </a:lvl1pPr>
          </a:lstStyle>
          <a:p>
            <a:pPr/>
            <a:r>
              <a:t>Title Text</a:t>
            </a:r>
          </a:p>
        </p:txBody>
      </p:sp>
      <p:sp>
        <p:nvSpPr>
          <p:cNvPr id="40" name="Body Level One…"/>
          <p:cNvSpPr txBox="1"/>
          <p:nvPr>
            <p:ph type="body" sz="quarter" idx="1"/>
          </p:nvPr>
        </p:nvSpPr>
        <p:spPr>
          <a:xfrm>
            <a:off x="1651000" y="6527800"/>
            <a:ext cx="10223500" cy="57277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pPr/>
            <a:r>
              <a:t>Body Level One</a:t>
            </a:r>
          </a:p>
          <a:p>
            <a:pPr lvl="1"/>
            <a:r>
              <a:t>Body Level Two</a:t>
            </a:r>
          </a:p>
          <a:p>
            <a:pPr lvl="2"/>
            <a:r>
              <a:t>Body Level Three</a:t>
            </a:r>
          </a:p>
          <a:p>
            <a:pPr lvl="3"/>
            <a:r>
              <a:t>Body Level Four</a:t>
            </a:r>
          </a:p>
          <a:p>
            <a:pPr lvl="4"/>
            <a:r>
              <a:t>Body Level Five</a:t>
            </a:r>
          </a:p>
        </p:txBody>
      </p:sp>
      <p:sp>
        <p:nvSpPr>
          <p:cNvPr id="4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spTree>
      <p:nvGrpSpPr>
        <p:cNvPr id="1" name=""/>
        <p:cNvGrpSpPr/>
        <p:nvPr/>
      </p:nvGrpSpPr>
      <p:grpSpPr>
        <a:xfrm>
          <a:off x="0" y="0"/>
          <a:ext cx="0" cy="0"/>
          <a:chOff x="0" y="0"/>
          <a:chExt cx="0" cy="0"/>
        </a:xfrm>
      </p:grpSpPr>
      <p:sp>
        <p:nvSpPr>
          <p:cNvPr id="48" name="Title Text"/>
          <p:cNvSpPr txBox="1"/>
          <p:nvPr>
            <p:ph type="title"/>
          </p:nvPr>
        </p:nvSpPr>
        <p:spPr>
          <a:prstGeom prst="rect">
            <a:avLst/>
          </a:prstGeom>
        </p:spPr>
        <p:txBody>
          <a:bodyPr/>
          <a:lstStyle/>
          <a:p>
            <a:pPr/>
            <a:r>
              <a:t>Title Text</a:t>
            </a:r>
          </a:p>
        </p:txBody>
      </p:sp>
      <p:sp>
        <p:nvSpPr>
          <p:cNvPr id="4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56" name="Title Text"/>
          <p:cNvSpPr txBox="1"/>
          <p:nvPr>
            <p:ph type="title"/>
          </p:nvPr>
        </p:nvSpPr>
        <p:spPr>
          <a:prstGeom prst="rect">
            <a:avLst/>
          </a:prstGeom>
        </p:spPr>
        <p:txBody>
          <a:bodyPr/>
          <a:lstStyle/>
          <a:p>
            <a:pPr/>
            <a:r>
              <a:t>Title Text</a:t>
            </a:r>
          </a:p>
        </p:txBody>
      </p:sp>
      <p:sp>
        <p:nvSpPr>
          <p:cNvPr id="57"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5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65" name="Image"/>
          <p:cNvSpPr/>
          <p:nvPr>
            <p:ph type="pic" sz="half" idx="21"/>
          </p:nvPr>
        </p:nvSpPr>
        <p:spPr>
          <a:xfrm>
            <a:off x="10960100" y="3149600"/>
            <a:ext cx="13944600" cy="9296400"/>
          </a:xfrm>
          <a:prstGeom prst="rect">
            <a:avLst/>
          </a:prstGeom>
        </p:spPr>
        <p:txBody>
          <a:bodyPr lIns="91439" tIns="45719" rIns="91439" bIns="45719" anchor="t">
            <a:noAutofit/>
          </a:bodyPr>
          <a:lstStyle/>
          <a:p>
            <a:pPr/>
          </a:p>
        </p:txBody>
      </p:sp>
      <p:sp>
        <p:nvSpPr>
          <p:cNvPr id="66" name="Title Text"/>
          <p:cNvSpPr txBox="1"/>
          <p:nvPr>
            <p:ph type="title"/>
          </p:nvPr>
        </p:nvSpPr>
        <p:spPr>
          <a:prstGeom prst="rect">
            <a:avLst/>
          </a:prstGeom>
        </p:spPr>
        <p:txBody>
          <a:bodyPr/>
          <a:lstStyle/>
          <a:p>
            <a:pPr/>
            <a:r>
              <a:t>Title Text</a:t>
            </a:r>
          </a:p>
        </p:txBody>
      </p:sp>
      <p:sp>
        <p:nvSpPr>
          <p:cNvPr id="67" name="Body Level One…"/>
          <p:cNvSpPr txBox="1"/>
          <p:nvPr>
            <p:ph type="body" sz="half" idx="1"/>
          </p:nvPr>
        </p:nvSpPr>
        <p:spPr>
          <a:xfrm>
            <a:off x="1689100" y="3149600"/>
            <a:ext cx="10223500" cy="9296400"/>
          </a:xfrm>
          <a:prstGeom prst="rect">
            <a:avLst/>
          </a:prstGeom>
        </p:spPr>
        <p:txBody>
          <a:bodyPr/>
          <a:lstStyle>
            <a:lvl1pPr marL="558800" indent="-558800">
              <a:spcBef>
                <a:spcPts val="4500"/>
              </a:spcBef>
              <a:defRPr sz="3800"/>
            </a:lvl1pPr>
            <a:lvl2pPr marL="1117600" indent="-558800">
              <a:spcBef>
                <a:spcPts val="4500"/>
              </a:spcBef>
              <a:defRPr sz="3800"/>
            </a:lvl2pPr>
            <a:lvl3pPr marL="1676400" indent="-558800">
              <a:spcBef>
                <a:spcPts val="4500"/>
              </a:spcBef>
              <a:defRPr sz="3800"/>
            </a:lvl3pPr>
            <a:lvl4pPr marL="2235200" indent="-558800">
              <a:spcBef>
                <a:spcPts val="4500"/>
              </a:spcBef>
              <a:defRPr sz="3800"/>
            </a:lvl4pPr>
            <a:lvl5pPr marL="2794000" indent="-558800">
              <a:spcBef>
                <a:spcPts val="4500"/>
              </a:spcBef>
              <a:defRPr sz="3800"/>
            </a:lvl5pPr>
          </a:lstStyle>
          <a:p>
            <a:pPr/>
            <a:r>
              <a:t>Body Level One</a:t>
            </a:r>
          </a:p>
          <a:p>
            <a:pPr lvl="1"/>
            <a:r>
              <a:t>Body Level Two</a:t>
            </a:r>
          </a:p>
          <a:p>
            <a:pPr lvl="2"/>
            <a:r>
              <a:t>Body Level Three</a:t>
            </a:r>
          </a:p>
          <a:p>
            <a:pPr lvl="3"/>
            <a:r>
              <a:t>Body Level Four</a:t>
            </a:r>
          </a:p>
          <a:p>
            <a:pPr lvl="4"/>
            <a:r>
              <a:t>Body Level Five</a:t>
            </a:r>
          </a:p>
        </p:txBody>
      </p:sp>
      <p:sp>
        <p:nvSpPr>
          <p:cNvPr id="6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75" name="Body Level One…"/>
          <p:cNvSpPr txBox="1"/>
          <p:nvPr>
            <p:ph type="body" idx="1"/>
          </p:nvPr>
        </p:nvSpPr>
        <p:spPr>
          <a:xfrm>
            <a:off x="1689100" y="1778000"/>
            <a:ext cx="21005800" cy="101600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7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83" name="Image"/>
          <p:cNvSpPr/>
          <p:nvPr>
            <p:ph type="pic" sz="quarter" idx="21"/>
          </p:nvPr>
        </p:nvSpPr>
        <p:spPr>
          <a:xfrm>
            <a:off x="15681340" y="7035800"/>
            <a:ext cx="8396679" cy="5600700"/>
          </a:xfrm>
          <a:prstGeom prst="rect">
            <a:avLst/>
          </a:prstGeom>
        </p:spPr>
        <p:txBody>
          <a:bodyPr lIns="91439" tIns="45719" rIns="91439" bIns="45719" anchor="t">
            <a:noAutofit/>
          </a:bodyPr>
          <a:lstStyle/>
          <a:p>
            <a:pPr/>
          </a:p>
        </p:txBody>
      </p:sp>
      <p:sp>
        <p:nvSpPr>
          <p:cNvPr id="84" name="Image"/>
          <p:cNvSpPr/>
          <p:nvPr>
            <p:ph type="pic" sz="quarter" idx="22"/>
          </p:nvPr>
        </p:nvSpPr>
        <p:spPr>
          <a:xfrm>
            <a:off x="15290800" y="1130300"/>
            <a:ext cx="8331200" cy="5554134"/>
          </a:xfrm>
          <a:prstGeom prst="rect">
            <a:avLst/>
          </a:prstGeom>
        </p:spPr>
        <p:txBody>
          <a:bodyPr lIns="91439" tIns="45719" rIns="91439" bIns="45719" anchor="t">
            <a:noAutofit/>
          </a:bodyPr>
          <a:lstStyle/>
          <a:p>
            <a:pPr/>
          </a:p>
        </p:txBody>
      </p:sp>
      <p:sp>
        <p:nvSpPr>
          <p:cNvPr id="85" name="Image"/>
          <p:cNvSpPr/>
          <p:nvPr>
            <p:ph type="pic" idx="23"/>
          </p:nvPr>
        </p:nvSpPr>
        <p:spPr>
          <a:xfrm>
            <a:off x="-304800" y="1130300"/>
            <a:ext cx="17202150" cy="11468100"/>
          </a:xfrm>
          <a:prstGeom prst="rect">
            <a:avLst/>
          </a:prstGeom>
        </p:spPr>
        <p:txBody>
          <a:bodyPr lIns="91439" tIns="45719" rIns="91439" bIns="45719" anchor="t">
            <a:noAutofit/>
          </a:bodyPr>
          <a:lstStyle/>
          <a:p>
            <a:pPr/>
          </a:p>
        </p:txBody>
      </p:sp>
      <p:sp>
        <p:nvSpPr>
          <p:cNvPr id="8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 Id="rId17" Type="http://schemas.openxmlformats.org/officeDocument/2006/relationships/slideLayout" Target="../slideLayouts/slideLayout16.xml"/><Relationship Id="rId18" Type="http://schemas.openxmlformats.org/officeDocument/2006/relationships/slideLayout" Target="../slideLayouts/slideLayout17.xml"/><Relationship Id="rId19" Type="http://schemas.openxmlformats.org/officeDocument/2006/relationships/slideLayout" Target="../slideLayouts/slideLayout18.xml"/><Relationship Id="rId20" Type="http://schemas.openxmlformats.org/officeDocument/2006/relationships/slideLayout" Target="../slideLayouts/slideLayout19.xml"/><Relationship Id="rId21" Type="http://schemas.openxmlformats.org/officeDocument/2006/relationships/slideLayout" Target="../slideLayouts/slideLayout20.xml"/><Relationship Id="rId22" Type="http://schemas.openxmlformats.org/officeDocument/2006/relationships/slideLayout" Target="../slideLayouts/slideLayout21.xml"/><Relationship Id="rId23" Type="http://schemas.openxmlformats.org/officeDocument/2006/relationships/slideLayout" Target="../slideLayouts/slideLayout22.xml"/><Relationship Id="rId24" Type="http://schemas.openxmlformats.org/officeDocument/2006/relationships/slideLayout" Target="../slideLayouts/slideLayout23.xml"/><Relationship Id="rId25" Type="http://schemas.openxmlformats.org/officeDocument/2006/relationships/slideLayout" Target="../slideLayouts/slideLayout24.xml"/><Relationship Id="rId26" Type="http://schemas.openxmlformats.org/officeDocument/2006/relationships/slideLayout" Target="../slideLayouts/slideLayout25.xml"/><Relationship Id="rId27" Type="http://schemas.openxmlformats.org/officeDocument/2006/relationships/slideLayout" Target="../slideLayouts/slideLayout26.xml"/><Relationship Id="rId28" Type="http://schemas.openxmlformats.org/officeDocument/2006/relationships/slideLayout" Target="../slideLayouts/slideLayout27.xml"/><Relationship Id="rId29" Type="http://schemas.openxmlformats.org/officeDocument/2006/relationships/slideLayout" Target="../slideLayouts/slideLayout28.xml"/><Relationship Id="rId30" Type="http://schemas.openxmlformats.org/officeDocument/2006/relationships/slideLayout" Target="../slideLayouts/slideLayout29.xml"/><Relationship Id="rId31" Type="http://schemas.openxmlformats.org/officeDocument/2006/relationships/slideLayout" Target="../slideLayouts/slideLayout30.xml"/><Relationship Id="rId32"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Title Text"/>
          <p:cNvSpPr txBox="1"/>
          <p:nvPr>
            <p:ph type="title"/>
          </p:nvPr>
        </p:nvSpPr>
        <p:spPr>
          <a:xfrm>
            <a:off x="1689100" y="355600"/>
            <a:ext cx="21005800" cy="2286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3" name="Body Level One…"/>
          <p:cNvSpPr txBox="1"/>
          <p:nvPr>
            <p:ph type="body" idx="1"/>
          </p:nvPr>
        </p:nvSpPr>
        <p:spPr>
          <a:xfrm>
            <a:off x="1689100" y="3149600"/>
            <a:ext cx="21005800" cy="9296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11550650" y="13081000"/>
            <a:ext cx="1270000" cy="461059"/>
          </a:xfrm>
          <a:prstGeom prst="rect">
            <a:avLst/>
          </a:prstGeom>
          <a:ln w="12700">
            <a:miter lim="400000"/>
          </a:ln>
        </p:spPr>
        <p:txBody>
          <a:bodyPr lIns="50800" tIns="50800" rIns="50800" bIns="50800">
            <a:spAutoFit/>
          </a:bodyPr>
          <a:lstStyle>
            <a:lvl1pPr>
              <a:defRPr sz="2400">
                <a:latin typeface="Helvetica Neue Light"/>
                <a:ea typeface="Helvetica Neue Light"/>
                <a:cs typeface="Helvetica Neue Light"/>
                <a:sym typeface="Helvetica Neue Light"/>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Lst>
  <p:transition xmlns:p14="http://schemas.microsoft.com/office/powerpoint/2010/main" spd="med" advClick="1"/>
  <p:txStyles>
    <p:titleStyle>
      <a:lvl1pPr marL="0" marR="0" indent="0" algn="ctr" defTabSz="825500" rtl="0" latinLnBrk="0">
        <a:lnSpc>
          <a:spcPct val="100000"/>
        </a:lnSpc>
        <a:spcBef>
          <a:spcPts val="0"/>
        </a:spcBef>
        <a:spcAft>
          <a:spcPts val="0"/>
        </a:spcAft>
        <a:buClrTx/>
        <a:buSzTx/>
        <a:buFontTx/>
        <a:buNone/>
        <a:tabLst/>
        <a:defRPr b="0" baseline="0" cap="none" i="0" spc="0" strike="noStrike" sz="11200" u="none">
          <a:solidFill>
            <a:srgbClr val="000000"/>
          </a:solidFill>
          <a:uFillTx/>
          <a:latin typeface="+mj-lt"/>
          <a:ea typeface="+mj-ea"/>
          <a:cs typeface="+mj-cs"/>
          <a:sym typeface="Helvetica Neue Medium"/>
        </a:defRPr>
      </a:lvl1pPr>
      <a:lvl2pPr marL="0" marR="0" indent="457200" algn="ctr" defTabSz="825500" rtl="0" latinLnBrk="0">
        <a:lnSpc>
          <a:spcPct val="100000"/>
        </a:lnSpc>
        <a:spcBef>
          <a:spcPts val="0"/>
        </a:spcBef>
        <a:spcAft>
          <a:spcPts val="0"/>
        </a:spcAft>
        <a:buClrTx/>
        <a:buSzTx/>
        <a:buFontTx/>
        <a:buNone/>
        <a:tabLst/>
        <a:defRPr b="0" baseline="0" cap="none" i="0" spc="0" strike="noStrike" sz="11200" u="none">
          <a:solidFill>
            <a:srgbClr val="000000"/>
          </a:solidFill>
          <a:uFillTx/>
          <a:latin typeface="+mj-lt"/>
          <a:ea typeface="+mj-ea"/>
          <a:cs typeface="+mj-cs"/>
          <a:sym typeface="Helvetica Neue Medium"/>
        </a:defRPr>
      </a:lvl2pPr>
      <a:lvl3pPr marL="0" marR="0" indent="914400" algn="ctr" defTabSz="825500" rtl="0" latinLnBrk="0">
        <a:lnSpc>
          <a:spcPct val="100000"/>
        </a:lnSpc>
        <a:spcBef>
          <a:spcPts val="0"/>
        </a:spcBef>
        <a:spcAft>
          <a:spcPts val="0"/>
        </a:spcAft>
        <a:buClrTx/>
        <a:buSzTx/>
        <a:buFontTx/>
        <a:buNone/>
        <a:tabLst/>
        <a:defRPr b="0" baseline="0" cap="none" i="0" spc="0" strike="noStrike" sz="11200" u="none">
          <a:solidFill>
            <a:srgbClr val="000000"/>
          </a:solidFill>
          <a:uFillTx/>
          <a:latin typeface="+mj-lt"/>
          <a:ea typeface="+mj-ea"/>
          <a:cs typeface="+mj-cs"/>
          <a:sym typeface="Helvetica Neue Medium"/>
        </a:defRPr>
      </a:lvl3pPr>
      <a:lvl4pPr marL="0" marR="0" indent="1371600" algn="ctr" defTabSz="825500" rtl="0" latinLnBrk="0">
        <a:lnSpc>
          <a:spcPct val="100000"/>
        </a:lnSpc>
        <a:spcBef>
          <a:spcPts val="0"/>
        </a:spcBef>
        <a:spcAft>
          <a:spcPts val="0"/>
        </a:spcAft>
        <a:buClrTx/>
        <a:buSzTx/>
        <a:buFontTx/>
        <a:buNone/>
        <a:tabLst/>
        <a:defRPr b="0" baseline="0" cap="none" i="0" spc="0" strike="noStrike" sz="11200" u="none">
          <a:solidFill>
            <a:srgbClr val="000000"/>
          </a:solidFill>
          <a:uFillTx/>
          <a:latin typeface="+mj-lt"/>
          <a:ea typeface="+mj-ea"/>
          <a:cs typeface="+mj-cs"/>
          <a:sym typeface="Helvetica Neue Medium"/>
        </a:defRPr>
      </a:lvl4pPr>
      <a:lvl5pPr marL="0" marR="0" indent="1828800" algn="ctr" defTabSz="825500" rtl="0" latinLnBrk="0">
        <a:lnSpc>
          <a:spcPct val="100000"/>
        </a:lnSpc>
        <a:spcBef>
          <a:spcPts val="0"/>
        </a:spcBef>
        <a:spcAft>
          <a:spcPts val="0"/>
        </a:spcAft>
        <a:buClrTx/>
        <a:buSzTx/>
        <a:buFontTx/>
        <a:buNone/>
        <a:tabLst/>
        <a:defRPr b="0" baseline="0" cap="none" i="0" spc="0" strike="noStrike" sz="11200" u="none">
          <a:solidFill>
            <a:srgbClr val="000000"/>
          </a:solidFill>
          <a:uFillTx/>
          <a:latin typeface="+mj-lt"/>
          <a:ea typeface="+mj-ea"/>
          <a:cs typeface="+mj-cs"/>
          <a:sym typeface="Helvetica Neue Medium"/>
        </a:defRPr>
      </a:lvl5pPr>
      <a:lvl6pPr marL="0" marR="0" indent="2286000" algn="ctr" defTabSz="825500" rtl="0" latinLnBrk="0">
        <a:lnSpc>
          <a:spcPct val="100000"/>
        </a:lnSpc>
        <a:spcBef>
          <a:spcPts val="0"/>
        </a:spcBef>
        <a:spcAft>
          <a:spcPts val="0"/>
        </a:spcAft>
        <a:buClrTx/>
        <a:buSzTx/>
        <a:buFontTx/>
        <a:buNone/>
        <a:tabLst/>
        <a:defRPr b="0" baseline="0" cap="none" i="0" spc="0" strike="noStrike" sz="11200" u="none">
          <a:solidFill>
            <a:srgbClr val="000000"/>
          </a:solidFill>
          <a:uFillTx/>
          <a:latin typeface="+mj-lt"/>
          <a:ea typeface="+mj-ea"/>
          <a:cs typeface="+mj-cs"/>
          <a:sym typeface="Helvetica Neue Medium"/>
        </a:defRPr>
      </a:lvl6pPr>
      <a:lvl7pPr marL="0" marR="0" indent="2743200" algn="ctr" defTabSz="825500" rtl="0" latinLnBrk="0">
        <a:lnSpc>
          <a:spcPct val="100000"/>
        </a:lnSpc>
        <a:spcBef>
          <a:spcPts val="0"/>
        </a:spcBef>
        <a:spcAft>
          <a:spcPts val="0"/>
        </a:spcAft>
        <a:buClrTx/>
        <a:buSzTx/>
        <a:buFontTx/>
        <a:buNone/>
        <a:tabLst/>
        <a:defRPr b="0" baseline="0" cap="none" i="0" spc="0" strike="noStrike" sz="11200" u="none">
          <a:solidFill>
            <a:srgbClr val="000000"/>
          </a:solidFill>
          <a:uFillTx/>
          <a:latin typeface="+mj-lt"/>
          <a:ea typeface="+mj-ea"/>
          <a:cs typeface="+mj-cs"/>
          <a:sym typeface="Helvetica Neue Medium"/>
        </a:defRPr>
      </a:lvl7pPr>
      <a:lvl8pPr marL="0" marR="0" indent="3200400" algn="ctr" defTabSz="825500" rtl="0" latinLnBrk="0">
        <a:lnSpc>
          <a:spcPct val="100000"/>
        </a:lnSpc>
        <a:spcBef>
          <a:spcPts val="0"/>
        </a:spcBef>
        <a:spcAft>
          <a:spcPts val="0"/>
        </a:spcAft>
        <a:buClrTx/>
        <a:buSzTx/>
        <a:buFontTx/>
        <a:buNone/>
        <a:tabLst/>
        <a:defRPr b="0" baseline="0" cap="none" i="0" spc="0" strike="noStrike" sz="11200" u="none">
          <a:solidFill>
            <a:srgbClr val="000000"/>
          </a:solidFill>
          <a:uFillTx/>
          <a:latin typeface="+mj-lt"/>
          <a:ea typeface="+mj-ea"/>
          <a:cs typeface="+mj-cs"/>
          <a:sym typeface="Helvetica Neue Medium"/>
        </a:defRPr>
      </a:lvl8pPr>
      <a:lvl9pPr marL="0" marR="0" indent="3657600" algn="ctr" defTabSz="825500" rtl="0" latinLnBrk="0">
        <a:lnSpc>
          <a:spcPct val="100000"/>
        </a:lnSpc>
        <a:spcBef>
          <a:spcPts val="0"/>
        </a:spcBef>
        <a:spcAft>
          <a:spcPts val="0"/>
        </a:spcAft>
        <a:buClrTx/>
        <a:buSzTx/>
        <a:buFontTx/>
        <a:buNone/>
        <a:tabLst/>
        <a:defRPr b="0" baseline="0" cap="none" i="0" spc="0" strike="noStrike" sz="11200" u="none">
          <a:solidFill>
            <a:srgbClr val="000000"/>
          </a:solidFill>
          <a:uFillTx/>
          <a:latin typeface="+mj-lt"/>
          <a:ea typeface="+mj-ea"/>
          <a:cs typeface="+mj-cs"/>
          <a:sym typeface="Helvetica Neue Medium"/>
        </a:defRPr>
      </a:lvl9pPr>
    </p:titleStyle>
    <p:bodyStyle>
      <a:lvl1pPr marL="635000" marR="0" indent="-635000" algn="l" defTabSz="825500" rtl="0" latinLnBrk="0">
        <a:lnSpc>
          <a:spcPct val="100000"/>
        </a:lnSpc>
        <a:spcBef>
          <a:spcPts val="5900"/>
        </a:spcBef>
        <a:spcAft>
          <a:spcPts val="0"/>
        </a:spcAft>
        <a:buClrTx/>
        <a:buSzPct val="125000"/>
        <a:buFontTx/>
        <a:buChar char="•"/>
        <a:tabLst/>
        <a:defRPr b="0" baseline="0" cap="none" i="0" spc="0" strike="noStrike" sz="4800" u="none">
          <a:solidFill>
            <a:srgbClr val="000000"/>
          </a:solidFill>
          <a:uFillTx/>
          <a:latin typeface="+mn-lt"/>
          <a:ea typeface="+mn-ea"/>
          <a:cs typeface="+mn-cs"/>
          <a:sym typeface="Helvetica Neue"/>
        </a:defRPr>
      </a:lvl1pPr>
      <a:lvl2pPr marL="1270000" marR="0" indent="-635000" algn="l" defTabSz="825500" rtl="0" latinLnBrk="0">
        <a:lnSpc>
          <a:spcPct val="100000"/>
        </a:lnSpc>
        <a:spcBef>
          <a:spcPts val="5900"/>
        </a:spcBef>
        <a:spcAft>
          <a:spcPts val="0"/>
        </a:spcAft>
        <a:buClrTx/>
        <a:buSzPct val="125000"/>
        <a:buFontTx/>
        <a:buChar char="•"/>
        <a:tabLst/>
        <a:defRPr b="0" baseline="0" cap="none" i="0" spc="0" strike="noStrike" sz="4800" u="none">
          <a:solidFill>
            <a:srgbClr val="000000"/>
          </a:solidFill>
          <a:uFillTx/>
          <a:latin typeface="+mn-lt"/>
          <a:ea typeface="+mn-ea"/>
          <a:cs typeface="+mn-cs"/>
          <a:sym typeface="Helvetica Neue"/>
        </a:defRPr>
      </a:lvl2pPr>
      <a:lvl3pPr marL="1905000" marR="0" indent="-635000" algn="l" defTabSz="825500" rtl="0" latinLnBrk="0">
        <a:lnSpc>
          <a:spcPct val="100000"/>
        </a:lnSpc>
        <a:spcBef>
          <a:spcPts val="5900"/>
        </a:spcBef>
        <a:spcAft>
          <a:spcPts val="0"/>
        </a:spcAft>
        <a:buClrTx/>
        <a:buSzPct val="125000"/>
        <a:buFontTx/>
        <a:buChar char="•"/>
        <a:tabLst/>
        <a:defRPr b="0" baseline="0" cap="none" i="0" spc="0" strike="noStrike" sz="4800" u="none">
          <a:solidFill>
            <a:srgbClr val="000000"/>
          </a:solidFill>
          <a:uFillTx/>
          <a:latin typeface="+mn-lt"/>
          <a:ea typeface="+mn-ea"/>
          <a:cs typeface="+mn-cs"/>
          <a:sym typeface="Helvetica Neue"/>
        </a:defRPr>
      </a:lvl3pPr>
      <a:lvl4pPr marL="2540000" marR="0" indent="-635000" algn="l" defTabSz="825500" rtl="0" latinLnBrk="0">
        <a:lnSpc>
          <a:spcPct val="100000"/>
        </a:lnSpc>
        <a:spcBef>
          <a:spcPts val="5900"/>
        </a:spcBef>
        <a:spcAft>
          <a:spcPts val="0"/>
        </a:spcAft>
        <a:buClrTx/>
        <a:buSzPct val="125000"/>
        <a:buFontTx/>
        <a:buChar char="•"/>
        <a:tabLst/>
        <a:defRPr b="0" baseline="0" cap="none" i="0" spc="0" strike="noStrike" sz="4800" u="none">
          <a:solidFill>
            <a:srgbClr val="000000"/>
          </a:solidFill>
          <a:uFillTx/>
          <a:latin typeface="+mn-lt"/>
          <a:ea typeface="+mn-ea"/>
          <a:cs typeface="+mn-cs"/>
          <a:sym typeface="Helvetica Neue"/>
        </a:defRPr>
      </a:lvl4pPr>
      <a:lvl5pPr marL="3175000" marR="0" indent="-635000" algn="l" defTabSz="825500" rtl="0" latinLnBrk="0">
        <a:lnSpc>
          <a:spcPct val="100000"/>
        </a:lnSpc>
        <a:spcBef>
          <a:spcPts val="5900"/>
        </a:spcBef>
        <a:spcAft>
          <a:spcPts val="0"/>
        </a:spcAft>
        <a:buClrTx/>
        <a:buSzPct val="125000"/>
        <a:buFontTx/>
        <a:buChar char="•"/>
        <a:tabLst/>
        <a:defRPr b="0" baseline="0" cap="none" i="0" spc="0" strike="noStrike" sz="4800" u="none">
          <a:solidFill>
            <a:srgbClr val="000000"/>
          </a:solidFill>
          <a:uFillTx/>
          <a:latin typeface="+mn-lt"/>
          <a:ea typeface="+mn-ea"/>
          <a:cs typeface="+mn-cs"/>
          <a:sym typeface="Helvetica Neue"/>
        </a:defRPr>
      </a:lvl5pPr>
      <a:lvl6pPr marL="3761153" marR="0" indent="-586153" algn="l" defTabSz="825500" rtl="0" latinLnBrk="0">
        <a:lnSpc>
          <a:spcPct val="100000"/>
        </a:lnSpc>
        <a:spcBef>
          <a:spcPts val="5900"/>
        </a:spcBef>
        <a:spcAft>
          <a:spcPts val="0"/>
        </a:spcAft>
        <a:buClrTx/>
        <a:buSzPct val="125000"/>
        <a:buFontTx/>
        <a:buChar char="•"/>
        <a:tabLst/>
        <a:defRPr b="0" baseline="0" cap="none" i="0" spc="0" strike="noStrike" sz="4800" u="none">
          <a:solidFill>
            <a:srgbClr val="000000"/>
          </a:solidFill>
          <a:uFillTx/>
          <a:latin typeface="+mn-lt"/>
          <a:ea typeface="+mn-ea"/>
          <a:cs typeface="+mn-cs"/>
          <a:sym typeface="Helvetica Neue"/>
        </a:defRPr>
      </a:lvl6pPr>
      <a:lvl7pPr marL="4396153" marR="0" indent="-586153" algn="l" defTabSz="825500" rtl="0" latinLnBrk="0">
        <a:lnSpc>
          <a:spcPct val="100000"/>
        </a:lnSpc>
        <a:spcBef>
          <a:spcPts val="5900"/>
        </a:spcBef>
        <a:spcAft>
          <a:spcPts val="0"/>
        </a:spcAft>
        <a:buClrTx/>
        <a:buSzPct val="125000"/>
        <a:buFontTx/>
        <a:buChar char="•"/>
        <a:tabLst/>
        <a:defRPr b="0" baseline="0" cap="none" i="0" spc="0" strike="noStrike" sz="4800" u="none">
          <a:solidFill>
            <a:srgbClr val="000000"/>
          </a:solidFill>
          <a:uFillTx/>
          <a:latin typeface="+mn-lt"/>
          <a:ea typeface="+mn-ea"/>
          <a:cs typeface="+mn-cs"/>
          <a:sym typeface="Helvetica Neue"/>
        </a:defRPr>
      </a:lvl7pPr>
      <a:lvl8pPr marL="5031153" marR="0" indent="-586153" algn="l" defTabSz="825500" rtl="0" latinLnBrk="0">
        <a:lnSpc>
          <a:spcPct val="100000"/>
        </a:lnSpc>
        <a:spcBef>
          <a:spcPts val="5900"/>
        </a:spcBef>
        <a:spcAft>
          <a:spcPts val="0"/>
        </a:spcAft>
        <a:buClrTx/>
        <a:buSzPct val="125000"/>
        <a:buFontTx/>
        <a:buChar char="•"/>
        <a:tabLst/>
        <a:defRPr b="0" baseline="0" cap="none" i="0" spc="0" strike="noStrike" sz="4800" u="none">
          <a:solidFill>
            <a:srgbClr val="000000"/>
          </a:solidFill>
          <a:uFillTx/>
          <a:latin typeface="+mn-lt"/>
          <a:ea typeface="+mn-ea"/>
          <a:cs typeface="+mn-cs"/>
          <a:sym typeface="Helvetica Neue"/>
        </a:defRPr>
      </a:lvl8pPr>
      <a:lvl9pPr marL="5666153" marR="0" indent="-586153" algn="l" defTabSz="825500" rtl="0" latinLnBrk="0">
        <a:lnSpc>
          <a:spcPct val="100000"/>
        </a:lnSpc>
        <a:spcBef>
          <a:spcPts val="5900"/>
        </a:spcBef>
        <a:spcAft>
          <a:spcPts val="0"/>
        </a:spcAft>
        <a:buClrTx/>
        <a:buSzPct val="125000"/>
        <a:buFontTx/>
        <a:buChar char="•"/>
        <a:tabLst/>
        <a:defRPr b="0" baseline="0" cap="none" i="0" spc="0" strike="noStrike" sz="4800" u="none">
          <a:solidFill>
            <a:srgbClr val="000000"/>
          </a:solidFill>
          <a:uFillTx/>
          <a:latin typeface="+mn-lt"/>
          <a:ea typeface="+mn-ea"/>
          <a:cs typeface="+mn-cs"/>
          <a:sym typeface="Helvetica Neue"/>
        </a:defRPr>
      </a:lvl9pPr>
    </p:bodyStyle>
    <p:otherStyle>
      <a:lvl1pPr marL="0" marR="0" indent="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1pPr>
      <a:lvl2pPr marL="0" marR="0" indent="4572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2pPr>
      <a:lvl3pPr marL="0" marR="0" indent="9144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3pPr>
      <a:lvl4pPr marL="0" marR="0" indent="13716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4pPr>
      <a:lvl5pPr marL="0" marR="0" indent="18288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5pPr>
      <a:lvl6pPr marL="0" marR="0" indent="22860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6pPr>
      <a:lvl7pPr marL="0" marR="0" indent="27432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7pPr>
      <a:lvl8pPr marL="0" marR="0" indent="32004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8pPr>
      <a:lvl9pPr marL="0" marR="0" indent="36576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video" Target="../media/media1.mov"/><Relationship Id="rId3" Type="http://schemas.microsoft.com/office/2007/relationships/media" Target="../media/media1.mov"/><Relationship Id="rId4" Type="http://schemas.openxmlformats.org/officeDocument/2006/relationships/image" Target="../media/image5.png"/><Relationship Id="rId5" Type="http://schemas.openxmlformats.org/officeDocument/2006/relationships/image" Target="../media/image6.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21.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22.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23.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24.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image" Target="../media/image7.png"/><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7.jpeg"/></Relationships>

</file>

<file path=ppt/slides/_rels/slide15.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video" Target="../media/media2.mov"/><Relationship Id="rId3" Type="http://schemas.microsoft.com/office/2007/relationships/media" Target="../media/media2.mov"/><Relationship Id="rId4" Type="http://schemas.openxmlformats.org/officeDocument/2006/relationships/image" Target="../media/image25.png"/><Relationship Id="rId5" Type="http://schemas.openxmlformats.org/officeDocument/2006/relationships/hyperlink" Target="mailto:justin@blinkcincinnati.com" TargetMode="External"/><Relationship Id="rId6" Type="http://schemas.openxmlformats.org/officeDocument/2006/relationships/image" Target="../media/image6.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image" Target="../media/image1.jpeg"/></Relationships>

</file>

<file path=ppt/slides/_rels/slide3.xml.rels><?xml version="1.0" encoding="UTF-8"?>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image" Target="../media/image2.jpeg"/></Relationships>

</file>

<file path=ppt/slides/_rels/slide4.xml.rels><?xml version="1.0" encoding="UTF-8"?>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image" Target="../media/image7.png"/><Relationship Id="rId3" Type="http://schemas.openxmlformats.org/officeDocument/2006/relationships/image" Target="../media/image8.png"/><Relationship Id="rId4" Type="http://schemas.openxmlformats.org/officeDocument/2006/relationships/image" Target="../media/image3.jpeg"/><Relationship Id="rId5" Type="http://schemas.openxmlformats.org/officeDocument/2006/relationships/image" Target="../media/image9.png"/><Relationship Id="rId6" Type="http://schemas.openxmlformats.org/officeDocument/2006/relationships/image" Target="../media/image10.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xml"/><Relationship Id="rId3" Type="http://schemas.openxmlformats.org/officeDocument/2006/relationships/image" Target="../media/image11.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image" Target="../media/image4.jpeg"/><Relationship Id="rId3" Type="http://schemas.openxmlformats.org/officeDocument/2006/relationships/image" Target="../media/image4.png"/><Relationship Id="rId4" Type="http://schemas.openxmlformats.org/officeDocument/2006/relationships/image" Target="../media/image12.png"/><Relationship Id="rId5" Type="http://schemas.openxmlformats.org/officeDocument/2006/relationships/image" Target="../media/image13.png"/><Relationship Id="rId6" Type="http://schemas.openxmlformats.org/officeDocument/2006/relationships/image" Target="../media/image5.jpeg"/><Relationship Id="rId7" Type="http://schemas.openxmlformats.org/officeDocument/2006/relationships/image" Target="../media/image14.png"/><Relationship Id="rId8" Type="http://schemas.openxmlformats.org/officeDocument/2006/relationships/image" Target="../media/image1.gif"/><Relationship Id="rId9" Type="http://schemas.openxmlformats.org/officeDocument/2006/relationships/image" Target="../media/image6.jpe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image" Target="../media/image18.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19.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85" name="media1.mov" descr="media1.mov"/>
          <p:cNvPicPr>
            <a:picLocks noChangeAspect="0"/>
          </p:cNvPicPr>
          <p:nvPr>
            <a:videoFile r:link="rId2"/>
            <p:extLst>
              <p:ext uri="{DAA4B4D4-6D71-4841-9C94-3DE7FCFB9230}">
                <p14:media xmlns:p14="http://schemas.microsoft.com/office/powerpoint/2010/main" r:embed="rId3"/>
              </p:ext>
            </p:extLst>
          </p:nvPr>
        </p:nvPicPr>
        <p:blipFill>
          <a:blip r:embed="rId4">
            <a:extLst/>
          </a:blip>
          <a:stretch>
            <a:fillRect/>
          </a:stretch>
        </p:blipFill>
        <p:spPr>
          <a:xfrm>
            <a:off x="-5253445" y="-17834574"/>
            <a:ext cx="34265658" cy="24002169"/>
          </a:xfrm>
          <a:prstGeom prst="rect">
            <a:avLst/>
          </a:prstGeom>
        </p:spPr>
      </p:pic>
      <p:pic>
        <p:nvPicPr>
          <p:cNvPr id="286" name="media1.mov" descr="media1.mov"/>
          <p:cNvPicPr>
            <a:picLocks noChangeAspect="0"/>
          </p:cNvPicPr>
          <p:nvPr>
            <a:videoFile r:link="rId2"/>
            <p:extLst>
              <p:ext uri="{DAA4B4D4-6D71-4841-9C94-3DE7FCFB9230}">
                <p14:media xmlns:p14="http://schemas.microsoft.com/office/powerpoint/2010/main" r:embed="rId3"/>
              </p:ext>
            </p:extLst>
          </p:nvPr>
        </p:nvPicPr>
        <p:blipFill>
          <a:blip r:embed="rId4">
            <a:extLst/>
          </a:blip>
          <a:stretch>
            <a:fillRect/>
          </a:stretch>
        </p:blipFill>
        <p:spPr>
          <a:xfrm>
            <a:off x="-4928130" y="-6889108"/>
            <a:ext cx="34265658" cy="24002169"/>
          </a:xfrm>
          <a:prstGeom prst="rect">
            <a:avLst/>
          </a:prstGeom>
          <a:ln w="12700">
            <a:miter lim="400000"/>
          </a:ln>
        </p:spPr>
      </p:pic>
      <p:sp>
        <p:nvSpPr>
          <p:cNvPr id="287" name="Rectangle"/>
          <p:cNvSpPr/>
          <p:nvPr/>
        </p:nvSpPr>
        <p:spPr>
          <a:xfrm>
            <a:off x="-834341" y="3857311"/>
            <a:ext cx="26078080" cy="7361819"/>
          </a:xfrm>
          <a:prstGeom prst="rect">
            <a:avLst/>
          </a:prstGeom>
          <a:solidFill>
            <a:srgbClr val="000000">
              <a:alpha val="74878"/>
            </a:srgbClr>
          </a:solidFill>
          <a:ln w="12700">
            <a:miter lim="400000"/>
          </a:ln>
        </p:spPr>
        <p:txBody>
          <a:bodyPr lIns="0" tIns="0" rIns="0" bIns="0" anchor="ctr"/>
          <a:lstStyle/>
          <a:p>
            <a:pPr>
              <a:defRPr sz="3200">
                <a:solidFill>
                  <a:srgbClr val="FFFFFF"/>
                </a:solidFill>
                <a:latin typeface="Helvetica Light"/>
                <a:ea typeface="Helvetica Light"/>
                <a:cs typeface="Helvetica Light"/>
                <a:sym typeface="Helvetica Light"/>
              </a:defRPr>
            </a:pPr>
          </a:p>
        </p:txBody>
      </p:sp>
      <p:sp>
        <p:nvSpPr>
          <p:cNvPr id="288" name="Four Day Experience &lt; Thursday to Sunday - October 17 -20, 2024…"/>
          <p:cNvSpPr txBox="1"/>
          <p:nvPr/>
        </p:nvSpPr>
        <p:spPr>
          <a:xfrm>
            <a:off x="2548128" y="6176119"/>
            <a:ext cx="19242432" cy="464185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p>
            <a:pPr defTabSz="4572000">
              <a:lnSpc>
                <a:spcPct val="150000"/>
              </a:lnSpc>
              <a:defRPr b="1" spc="139" sz="3600">
                <a:solidFill>
                  <a:srgbClr val="DCDEE0"/>
                </a:solidFill>
                <a:latin typeface="Helvetica"/>
                <a:ea typeface="Helvetica"/>
                <a:cs typeface="Helvetica"/>
                <a:sym typeface="Helvetica"/>
              </a:defRPr>
            </a:pPr>
            <a:r>
              <a:t>Four Day Experience </a:t>
            </a:r>
            <a:r>
              <a:rPr>
                <a:solidFill>
                  <a:srgbClr val="F5D328"/>
                </a:solidFill>
              </a:rPr>
              <a:t>&lt;</a:t>
            </a:r>
            <a:r>
              <a:t> </a:t>
            </a:r>
            <a:r>
              <a:rPr b="0"/>
              <a:t>Thursday to Sunday - October 17 -20, 2024</a:t>
            </a:r>
          </a:p>
          <a:p>
            <a:pPr defTabSz="4572000">
              <a:lnSpc>
                <a:spcPct val="150000"/>
              </a:lnSpc>
              <a:defRPr b="1" spc="139" sz="3600">
                <a:solidFill>
                  <a:srgbClr val="DCDEE0"/>
                </a:solidFill>
                <a:latin typeface="Helvetica"/>
                <a:ea typeface="Helvetica"/>
                <a:cs typeface="Helvetica"/>
                <a:sym typeface="Helvetica"/>
              </a:defRPr>
            </a:pPr>
            <a:r>
              <a:t>New and Diverse </a:t>
            </a:r>
            <a:r>
              <a:rPr>
                <a:solidFill>
                  <a:srgbClr val="F5D328"/>
                </a:solidFill>
              </a:rPr>
              <a:t>&lt; </a:t>
            </a:r>
            <a:r>
              <a:rPr b="0"/>
              <a:t>Projection Mapping, Mural Painting, Media Light and Interactive Art</a:t>
            </a:r>
          </a:p>
          <a:p>
            <a:pPr defTabSz="4572000">
              <a:lnSpc>
                <a:spcPct val="150000"/>
              </a:lnSpc>
              <a:defRPr b="1" spc="139" sz="3600">
                <a:solidFill>
                  <a:srgbClr val="DCDEE0"/>
                </a:solidFill>
                <a:latin typeface="Helvetica"/>
                <a:ea typeface="Helvetica"/>
                <a:cs typeface="Helvetica"/>
                <a:sym typeface="Helvetica"/>
              </a:defRPr>
            </a:pPr>
            <a:r>
              <a:t>30+ City Blocks </a:t>
            </a:r>
            <a:r>
              <a:rPr>
                <a:solidFill>
                  <a:srgbClr val="F5D328"/>
                </a:solidFill>
              </a:rPr>
              <a:t>&lt; </a:t>
            </a:r>
            <a:r>
              <a:rPr b="0"/>
              <a:t>Spanning The Urban Core + Crossing Bridges</a:t>
            </a:r>
          </a:p>
          <a:p>
            <a:pPr defTabSz="4572000">
              <a:lnSpc>
                <a:spcPct val="150000"/>
              </a:lnSpc>
              <a:defRPr b="1" spc="139" sz="3600">
                <a:solidFill>
                  <a:srgbClr val="DCDEE0"/>
                </a:solidFill>
                <a:latin typeface="Helvetica"/>
                <a:ea typeface="Helvetica"/>
                <a:cs typeface="Helvetica"/>
                <a:sym typeface="Helvetica"/>
              </a:defRPr>
            </a:pPr>
            <a:r>
              <a:t>Free </a:t>
            </a:r>
            <a:r>
              <a:rPr>
                <a:solidFill>
                  <a:srgbClr val="F5D328"/>
                </a:solidFill>
              </a:rPr>
              <a:t>&lt; </a:t>
            </a:r>
            <a:r>
              <a:rPr b="0"/>
              <a:t>and Open To The Public</a:t>
            </a:r>
          </a:p>
          <a:p>
            <a:pPr defTabSz="4572000">
              <a:lnSpc>
                <a:spcPct val="150000"/>
              </a:lnSpc>
              <a:defRPr spc="139" sz="3600">
                <a:solidFill>
                  <a:srgbClr val="DCDEE0"/>
                </a:solidFill>
                <a:latin typeface="Helvetica"/>
                <a:ea typeface="Helvetica"/>
                <a:cs typeface="Helvetica"/>
                <a:sym typeface="Helvetica"/>
              </a:defRPr>
            </a:pPr>
            <a:r>
              <a:t>Lasting Impact</a:t>
            </a:r>
            <a:r>
              <a:rPr b="1"/>
              <a:t> </a:t>
            </a:r>
            <a:r>
              <a:rPr b="1">
                <a:solidFill>
                  <a:srgbClr val="F5D328"/>
                </a:solidFill>
              </a:rPr>
              <a:t>&lt; </a:t>
            </a:r>
            <a:r>
              <a:t>Created by Diverse Artists For The Future Region</a:t>
            </a:r>
          </a:p>
        </p:txBody>
      </p:sp>
      <p:pic>
        <p:nvPicPr>
          <p:cNvPr id="289" name="BLINK_22_white_rev_RGB.png" descr="BLINK_22_white_rev_RGB.png"/>
          <p:cNvPicPr>
            <a:picLocks noChangeAspect="1"/>
          </p:cNvPicPr>
          <p:nvPr/>
        </p:nvPicPr>
        <p:blipFill>
          <a:blip r:embed="rId5">
            <a:extLst/>
          </a:blip>
          <a:stretch>
            <a:fillRect/>
          </a:stretch>
        </p:blipFill>
        <p:spPr>
          <a:xfrm>
            <a:off x="8571505" y="3955559"/>
            <a:ext cx="7266388" cy="2160435"/>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10" grpId="1" fill="hold">
                                  <p:stCondLst>
                                    <p:cond delay="0"/>
                                  </p:stCondLst>
                                  <p:iterate type="el" backwards="0">
                                    <p:tmAbs val="0"/>
                                  </p:iterate>
                                  <p:childTnLst>
                                    <p:set>
                                      <p:cBhvr>
                                        <p:cTn id="6" fill="hold"/>
                                        <p:tgtEl>
                                          <p:spTgt spid="288"/>
                                        </p:tgtEl>
                                        <p:attrNameLst>
                                          <p:attrName>style.visibility</p:attrName>
                                        </p:attrNameLst>
                                      </p:cBhvr>
                                      <p:to>
                                        <p:strVal val="visible"/>
                                      </p:to>
                                    </p:set>
                                    <p:animEffect filter="fade" transition="in">
                                      <p:cBhvr>
                                        <p:cTn id="7" dur="500"/>
                                        <p:tgtEl>
                                          <p:spTgt spid="288"/>
                                        </p:tgtEl>
                                      </p:cBhvr>
                                    </p:animEffect>
                                  </p:childTnLst>
                                </p:cTn>
                              </p:par>
                            </p:childTnLst>
                          </p:cTn>
                        </p:par>
                        <p:par>
                          <p:cTn id="8" fill="hold">
                            <p:stCondLst>
                              <p:cond delay="500"/>
                            </p:stCondLst>
                            <p:childTnLst>
                              <p:par>
                                <p:cTn id="9" presetClass="mediacall" nodeType="afterEffect" presetSubtype="0" presetID="1" grpId="2" fill="hold">
                                  <p:stCondLst>
                                    <p:cond delay="0"/>
                                  </p:stCondLst>
                                  <p:childTnLst>
                                    <p:cmd type="call" cmd="playFrom(0.0)">
                                      <p:cBhvr>
                                        <p:cTn id="10" dur="10010" fill="hold"/>
                                        <p:tgtEl>
                                          <p:spTgt spid="285"/>
                                        </p:tgtEl>
                                      </p:cBhvr>
                                    </p:cmd>
                                  </p:childTnLst>
                                </p:cTn>
                              </p:par>
                            </p:childTnLst>
                          </p:cTn>
                        </p:par>
                      </p:childTnLst>
                    </p:cTn>
                  </p:par>
                  <p:par>
                    <p:cTn id="11" fill="hold">
                      <p:stCondLst>
                        <p:cond delay="indefinite"/>
                      </p:stCondLst>
                      <p:childTnLst>
                        <p:par>
                          <p:cTn id="12" fill="hold">
                            <p:stCondLst>
                              <p:cond delay="0"/>
                            </p:stCondLst>
                            <p:childTnLst>
                              <p:par>
                                <p:cTn id="13" presetClass="mediacall" nodeType="clickEffect" presetSubtype="0" presetID="3" grpId="2" fill="hold">
                                  <p:stCondLst>
                                    <p:cond delay="0"/>
                                  </p:stCondLst>
                                  <p:childTnLst>
                                    <p:cmd type="call" cmd="stop">
                                      <p:cBhvr>
                                        <p:cTn id="14" dur="1000" fill="hold"/>
                                        <p:tgtEl>
                                          <p:spTgt spid="285"/>
                                        </p:tgtEl>
                                      </p:cBhvr>
                                    </p:cmd>
                                  </p:childTnLst>
                                </p:cTn>
                              </p:par>
                            </p:childTnLst>
                          </p:cTn>
                        </p:par>
                        <p:par>
                          <p:cTn id="15" fill="hold">
                            <p:stCondLst>
                              <p:cond delay="1000"/>
                            </p:stCondLst>
                            <p:childTnLst>
                              <p:par>
                                <p:cTn id="16" presetClass="mediacall" nodeType="afterEffect" presetSubtype="0" presetID="1" grpId="3" fill="hold">
                                  <p:stCondLst>
                                    <p:cond delay="0"/>
                                  </p:stCondLst>
                                  <p:childTnLst>
                                    <p:cmd type="call" cmd="playFrom(0.0)">
                                      <p:cBhvr>
                                        <p:cTn id="17" dur="10010" fill="hold"/>
                                        <p:tgtEl>
                                          <p:spTgt spid="286"/>
                                        </p:tgtEl>
                                      </p:cBhvr>
                                    </p:cmd>
                                  </p:childTnLst>
                                </p:cTn>
                              </p:par>
                            </p:childTnLst>
                          </p:cTn>
                        </p:par>
                      </p:childTnLst>
                    </p:cTn>
                  </p:par>
                  <p:par>
                    <p:cTn id="18" fill="hold">
                      <p:stCondLst>
                        <p:cond delay="indefinite"/>
                      </p:stCondLst>
                      <p:childTnLst>
                        <p:par>
                          <p:cTn id="19" fill="hold">
                            <p:stCondLst>
                              <p:cond delay="0"/>
                            </p:stCondLst>
                            <p:childTnLst>
                              <p:par>
                                <p:cTn id="20" presetClass="mediacall" nodeType="clickEffect" presetSubtype="0" presetID="3" grpId="3" fill="hold">
                                  <p:stCondLst>
                                    <p:cond delay="0"/>
                                  </p:stCondLst>
                                  <p:childTnLst>
                                    <p:cmd type="call" cmd="stop">
                                      <p:cBhvr>
                                        <p:cTn id="21" dur="1000" fill="hold"/>
                                        <p:tgtEl>
                                          <p:spTgt spid="286"/>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22" fill="hold" display="0">
                  <p:stCondLst>
                    <p:cond delay="indefinite"/>
                  </p:stCondLst>
                </p:cTn>
                <p:tgtEl>
                  <p:spTgt spid="285"/>
                </p:tgtEl>
              </p:cMediaNode>
            </p:video>
            <p:seq concurrent="1" prevAc="none" nextAc="seek">
              <p:cTn id="23" evtFilter="cancelBubble" nodeType="interactiveSeq" restart="whenNotActive" fill="hold">
                <p:stCondLst>
                  <p:cond delay="0" evt="onClick">
                    <p:tgtEl>
                      <p:spTgt spid="285"/>
                    </p:tgtEl>
                  </p:cond>
                </p:stCondLst>
                <p:endSync delay="0" evt="end">
                  <p:rtn val="all"/>
                </p:endSync>
                <p:childTnLst>
                  <p:par>
                    <p:cTn id="24" fill="hold">
                      <p:stCondLst>
                        <p:cond delay="0"/>
                      </p:stCondLst>
                      <p:childTnLst>
                        <p:par>
                          <p:cTn id="25" fill="hold">
                            <p:stCondLst>
                              <p:cond delay="0"/>
                            </p:stCondLst>
                            <p:childTnLst>
                              <p:par>
                                <p:cTn id="26" presetClass="mediacall" nodeType="clickEffect" presetSubtype="0" presetID="2" fill="hold">
                                  <p:stCondLst>
                                    <p:cond delay="0"/>
                                  </p:stCondLst>
                                  <p:childTnLst>
                                    <p:cmd type="call" cmd="togglePause">
                                      <p:cBhvr>
                                        <p:cTn id="27" dur="1" fill="hold"/>
                                        <p:tgtEl>
                                          <p:spTgt spid="285"/>
                                        </p:tgtEl>
                                      </p:cBhvr>
                                    </p:cmd>
                                  </p:childTnLst>
                                </p:cTn>
                              </p:par>
                            </p:childTnLst>
                          </p:cTn>
                        </p:par>
                      </p:childTnLst>
                    </p:cTn>
                  </p:par>
                </p:childTnLst>
              </p:cTn>
              <p:nextCondLst>
                <p:cond delay="0" evt="onClick">
                  <p:tgtEl>
                    <p:spTgt spid="285"/>
                  </p:tgtEl>
                </p:cond>
              </p:nextCondLst>
            </p:seq>
            <p:video fullScrn="0">
              <p:cMediaNode mute="0" showWhenStopped="1" numSld="1" vol="100000">
                <p:cTn id="28" fill="hold" display="0">
                  <p:stCondLst>
                    <p:cond delay="indefinite"/>
                  </p:stCondLst>
                </p:cTn>
                <p:tgtEl>
                  <p:spTgt spid="286"/>
                </p:tgtEl>
              </p:cMediaNode>
            </p:video>
            <p:seq concurrent="1" prevAc="none" nextAc="seek">
              <p:cTn id="29" evtFilter="cancelBubble" nodeType="interactiveSeq" restart="whenNotActive" fill="hold">
                <p:stCondLst>
                  <p:cond delay="0" evt="onClick">
                    <p:tgtEl>
                      <p:spTgt spid="286"/>
                    </p:tgtEl>
                  </p:cond>
                </p:stCondLst>
                <p:endSync delay="0" evt="end">
                  <p:rtn val="all"/>
                </p:endSync>
                <p:childTnLst>
                  <p:par>
                    <p:cTn id="30" fill="hold">
                      <p:stCondLst>
                        <p:cond delay="0"/>
                      </p:stCondLst>
                      <p:childTnLst>
                        <p:par>
                          <p:cTn id="31" fill="hold">
                            <p:stCondLst>
                              <p:cond delay="0"/>
                            </p:stCondLst>
                            <p:childTnLst>
                              <p:par>
                                <p:cTn id="32" presetClass="mediacall" nodeType="clickEffect" presetSubtype="0" presetID="2" fill="hold">
                                  <p:stCondLst>
                                    <p:cond delay="0"/>
                                  </p:stCondLst>
                                  <p:childTnLst>
                                    <p:cmd type="call" cmd="togglePause">
                                      <p:cBhvr>
                                        <p:cTn id="33" dur="1" fill="hold"/>
                                        <p:tgtEl>
                                          <p:spTgt spid="286"/>
                                        </p:tgtEl>
                                      </p:cBhvr>
                                    </p:cmd>
                                  </p:childTnLst>
                                </p:cTn>
                              </p:par>
                            </p:childTnLst>
                          </p:cTn>
                        </p:par>
                      </p:childTnLst>
                    </p:cTn>
                  </p:par>
                </p:childTnLst>
              </p:cTn>
              <p:nextCondLst>
                <p:cond delay="0" evt="onClick">
                  <p:tgtEl>
                    <p:spTgt spid="286"/>
                  </p:tgtEl>
                </p:cond>
              </p:nextCondLst>
            </p:seq>
          </p:childTnLst>
        </p:cTn>
      </p:par>
    </p:tnLst>
    <p:bldLst>
      <p:bldP build="whole" bldLvl="1" animBg="1" rev="0" advAuto="0" spid="288" grpId="1"/>
    </p:bldLst>
  </p:timing>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sp>
        <p:nvSpPr>
          <p:cNvPr id="384" name="Slide Number"/>
          <p:cNvSpPr txBox="1"/>
          <p:nvPr>
            <p:ph type="sldNum" sz="quarter" idx="2"/>
          </p:nvPr>
        </p:nvSpPr>
        <p:spPr>
          <a:xfrm>
            <a:off x="360799" y="12935196"/>
            <a:ext cx="496254" cy="523876"/>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85" name="Screen Shot 2024-03-10 at 10.17.07 AM.png" descr="Screen Shot 2024-03-10 at 10.17.07 AM.png"/>
          <p:cNvPicPr>
            <a:picLocks noChangeAspect="1"/>
          </p:cNvPicPr>
          <p:nvPr/>
        </p:nvPicPr>
        <p:blipFill>
          <a:blip r:embed="rId2">
            <a:extLst/>
          </a:blip>
          <a:stretch>
            <a:fillRect/>
          </a:stretch>
        </p:blipFill>
        <p:spPr>
          <a:xfrm>
            <a:off x="523958" y="-182519"/>
            <a:ext cx="22274768" cy="14406780"/>
          </a:xfrm>
          <a:prstGeom prst="rect">
            <a:avLst/>
          </a:prstGeom>
          <a:ln w="12700">
            <a:miter lim="400000"/>
          </a:ln>
        </p:spPr>
      </p:pic>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sp>
        <p:nvSpPr>
          <p:cNvPr id="387" name="Slide Number"/>
          <p:cNvSpPr txBox="1"/>
          <p:nvPr>
            <p:ph type="sldNum" sz="quarter" idx="2"/>
          </p:nvPr>
        </p:nvSpPr>
        <p:spPr>
          <a:xfrm>
            <a:off x="360799" y="12935196"/>
            <a:ext cx="382906" cy="523876"/>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88" name="Screen Shot 2024-03-10 at 10.17.20 AM.png" descr="Screen Shot 2024-03-10 at 10.17.20 AM.png"/>
          <p:cNvPicPr>
            <a:picLocks noChangeAspect="1"/>
          </p:cNvPicPr>
          <p:nvPr/>
        </p:nvPicPr>
        <p:blipFill>
          <a:blip r:embed="rId2">
            <a:extLst/>
          </a:blip>
          <a:stretch>
            <a:fillRect/>
          </a:stretch>
        </p:blipFill>
        <p:spPr>
          <a:xfrm>
            <a:off x="937414" y="-359515"/>
            <a:ext cx="22187969" cy="14435030"/>
          </a:xfrm>
          <a:prstGeom prst="rect">
            <a:avLst/>
          </a:prstGeom>
          <a:ln w="12700">
            <a:miter lim="400000"/>
          </a:ln>
        </p:spPr>
      </p:pic>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sp>
        <p:nvSpPr>
          <p:cNvPr id="390" name="Slide Number"/>
          <p:cNvSpPr txBox="1"/>
          <p:nvPr>
            <p:ph type="sldNum" sz="quarter" idx="2"/>
          </p:nvPr>
        </p:nvSpPr>
        <p:spPr>
          <a:xfrm>
            <a:off x="360799" y="12935196"/>
            <a:ext cx="459424" cy="523876"/>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91" name="Screen Shot 2024-03-10 at 10.17.35 AM.png" descr="Screen Shot 2024-03-10 at 10.17.35 AM.png"/>
          <p:cNvPicPr>
            <a:picLocks noChangeAspect="1"/>
          </p:cNvPicPr>
          <p:nvPr/>
        </p:nvPicPr>
        <p:blipFill>
          <a:blip r:embed="rId2">
            <a:extLst/>
          </a:blip>
          <a:stretch>
            <a:fillRect/>
          </a:stretch>
        </p:blipFill>
        <p:spPr>
          <a:xfrm>
            <a:off x="824975" y="-485279"/>
            <a:ext cx="22048608" cy="14301801"/>
          </a:xfrm>
          <a:prstGeom prst="rect">
            <a:avLst/>
          </a:prstGeom>
          <a:ln w="12700">
            <a:miter lim="400000"/>
          </a:ln>
        </p:spPr>
      </p:pic>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sp>
        <p:nvSpPr>
          <p:cNvPr id="393" name="Slide Number"/>
          <p:cNvSpPr txBox="1"/>
          <p:nvPr>
            <p:ph type="sldNum" sz="quarter" idx="2"/>
          </p:nvPr>
        </p:nvSpPr>
        <p:spPr>
          <a:xfrm>
            <a:off x="360799" y="12935196"/>
            <a:ext cx="463869" cy="523876"/>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94" name="Screen Shot 2024-03-10 at 10.17.52 AM.png" descr="Screen Shot 2024-03-10 at 10.17.52 AM.png"/>
          <p:cNvPicPr>
            <a:picLocks noChangeAspect="1"/>
          </p:cNvPicPr>
          <p:nvPr/>
        </p:nvPicPr>
        <p:blipFill>
          <a:blip r:embed="rId2">
            <a:extLst/>
          </a:blip>
          <a:stretch>
            <a:fillRect/>
          </a:stretch>
        </p:blipFill>
        <p:spPr>
          <a:xfrm>
            <a:off x="366271" y="-227089"/>
            <a:ext cx="23181685" cy="14969643"/>
          </a:xfrm>
          <a:prstGeom prst="rect">
            <a:avLst/>
          </a:prstGeom>
          <a:ln w="12700">
            <a:miter lim="400000"/>
          </a:ln>
        </p:spPr>
      </p:pic>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96" name="Image" descr="Image"/>
          <p:cNvPicPr>
            <a:picLocks noChangeAspect="1"/>
          </p:cNvPicPr>
          <p:nvPr/>
        </p:nvPicPr>
        <p:blipFill>
          <a:blip r:embed="rId2">
            <a:extLst/>
          </a:blip>
          <a:stretch>
            <a:fillRect/>
          </a:stretch>
        </p:blipFill>
        <p:spPr>
          <a:xfrm>
            <a:off x="5647589" y="8694480"/>
            <a:ext cx="5183731" cy="3409788"/>
          </a:xfrm>
          <a:prstGeom prst="rect">
            <a:avLst/>
          </a:prstGeom>
          <a:ln w="12700">
            <a:miter lim="400000"/>
          </a:ln>
        </p:spPr>
      </p:pic>
      <p:pic>
        <p:nvPicPr>
          <p:cNvPr id="397" name="Image" descr="Image"/>
          <p:cNvPicPr>
            <a:picLocks noChangeAspect="1"/>
          </p:cNvPicPr>
          <p:nvPr/>
        </p:nvPicPr>
        <p:blipFill>
          <a:blip r:embed="rId3">
            <a:extLst/>
          </a:blip>
          <a:stretch>
            <a:fillRect/>
          </a:stretch>
        </p:blipFill>
        <p:spPr>
          <a:xfrm>
            <a:off x="11191983" y="7945946"/>
            <a:ext cx="4957627" cy="4957654"/>
          </a:xfrm>
          <a:prstGeom prst="rect">
            <a:avLst/>
          </a:prstGeom>
          <a:ln w="12700">
            <a:miter lim="400000"/>
          </a:ln>
        </p:spPr>
      </p:pic>
      <p:sp>
        <p:nvSpPr>
          <p:cNvPr id="398" name="2024 Opportunities"/>
          <p:cNvSpPr txBox="1"/>
          <p:nvPr>
            <p:ph type="body" idx="21"/>
          </p:nvPr>
        </p:nvSpPr>
        <p:spPr>
          <a:prstGeom prst="rect">
            <a:avLst/>
          </a:prstGeom>
        </p:spPr>
        <p:txBody>
          <a:bodyPr/>
          <a:lstStyle>
            <a:lvl1pPr>
              <a:defRPr>
                <a:solidFill>
                  <a:srgbClr val="F71BCB"/>
                </a:solidFill>
              </a:defRPr>
            </a:lvl1pPr>
          </a:lstStyle>
          <a:p>
            <a:pPr/>
            <a:r>
              <a:t>2024 Opportunities</a:t>
            </a:r>
          </a:p>
        </p:txBody>
      </p:sp>
      <p:sp>
        <p:nvSpPr>
          <p:cNvPr id="399" name="Rectangle 15"/>
          <p:cNvSpPr txBox="1"/>
          <p:nvPr>
            <p:ph type="body" idx="22"/>
          </p:nvPr>
        </p:nvSpPr>
        <p:spPr>
          <a:xfrm>
            <a:off x="822798" y="1709472"/>
            <a:ext cx="15047239" cy="11551921"/>
          </a:xfrm>
          <a:prstGeom prst="rect">
            <a:avLst/>
          </a:prstGeom>
        </p:spPr>
        <p:txBody>
          <a:bodyPr/>
          <a:lstStyle/>
          <a:p>
            <a:pPr marL="0" indent="0">
              <a:lnSpc>
                <a:spcPct val="140000"/>
              </a:lnSpc>
              <a:spcBef>
                <a:spcPts val="0"/>
              </a:spcBef>
              <a:buSzTx/>
              <a:buNone/>
              <a:defRPr sz="2400">
                <a:solidFill>
                  <a:srgbClr val="AF2B88"/>
                </a:solidFill>
                <a:latin typeface="Gotham Book"/>
                <a:ea typeface="Gotham Book"/>
                <a:cs typeface="Gotham Book"/>
                <a:sym typeface="Gotham Book"/>
              </a:defRPr>
            </a:pPr>
            <a:r>
              <a:t>As BLINK™ returns in 2024 after its most successful year yet we are looking for partnerships that align organizations with cultural-diverse audiences inside of a large-scale immersive experience.</a:t>
            </a:r>
            <a:br/>
            <a:br/>
            <a:r>
              <a:rPr>
                <a:latin typeface="Gotham Bold"/>
                <a:ea typeface="Gotham Bold"/>
                <a:cs typeface="Gotham Bold"/>
                <a:sym typeface="Gotham Bold"/>
              </a:rPr>
              <a:t>FEATURED INSTALLATION </a:t>
            </a:r>
          </a:p>
          <a:p>
            <a:pPr marL="0" indent="0">
              <a:lnSpc>
                <a:spcPct val="140000"/>
              </a:lnSpc>
              <a:spcBef>
                <a:spcPts val="0"/>
              </a:spcBef>
              <a:buSzTx/>
              <a:buNone/>
              <a:defRPr sz="2400">
                <a:solidFill>
                  <a:srgbClr val="AF2B88"/>
                </a:solidFill>
                <a:latin typeface="Gotham Book"/>
                <a:ea typeface="Gotham Book"/>
                <a:cs typeface="Gotham Book"/>
                <a:sym typeface="Gotham Book"/>
              </a:defRPr>
            </a:pPr>
            <a:r>
              <a:t>$100,000 - $150,000 investment to have a Featured Installation presented by “Your Organization” and receive premium on-site, digital, and social media recognition across BLINK’s physical and digital footprint.</a:t>
            </a:r>
            <a:br/>
            <a:br/>
            <a:r>
              <a:t>Featured Installation Sponsors also have the opportunity to bring an installation to a site/location that is significant to the organization, build employee engagement initiatives around the installation including site prep, volunteer opportunities, watch-parties, etc. </a:t>
            </a:r>
            <a:r>
              <a:rPr i="1">
                <a:latin typeface="Gotham Bold"/>
                <a:ea typeface="Gotham Bold"/>
                <a:cs typeface="Gotham Bold"/>
                <a:sym typeface="Gotham Bold"/>
              </a:rPr>
              <a:t>Past featured installation sites include The American Building (pictured on the right) presented by Kroger®</a:t>
            </a:r>
            <a:endParaRPr i="1">
              <a:latin typeface="Gotham Bold"/>
              <a:ea typeface="Gotham Bold"/>
              <a:cs typeface="Gotham Bold"/>
              <a:sym typeface="Gotham Bold"/>
            </a:endParaRPr>
          </a:p>
          <a:p>
            <a:pPr marL="0" indent="0">
              <a:lnSpc>
                <a:spcPct val="140000"/>
              </a:lnSpc>
              <a:spcBef>
                <a:spcPts val="0"/>
              </a:spcBef>
              <a:buSzTx/>
              <a:buNone/>
              <a:defRPr sz="2500">
                <a:solidFill>
                  <a:srgbClr val="AF2B88"/>
                </a:solidFill>
                <a:latin typeface="Gotham Book"/>
                <a:ea typeface="Gotham Book"/>
                <a:cs typeface="Gotham Book"/>
                <a:sym typeface="Gotham Book"/>
              </a:defRPr>
            </a:pPr>
          </a:p>
          <a:p>
            <a:pPr marL="0" indent="0">
              <a:lnSpc>
                <a:spcPct val="140000"/>
              </a:lnSpc>
              <a:spcBef>
                <a:spcPts val="0"/>
              </a:spcBef>
              <a:buSzTx/>
              <a:buNone/>
              <a:defRPr sz="2500">
                <a:solidFill>
                  <a:srgbClr val="AF2B88"/>
                </a:solidFill>
                <a:latin typeface="Gotham Book"/>
                <a:ea typeface="Gotham Book"/>
                <a:cs typeface="Gotham Book"/>
                <a:sym typeface="Gotham Book"/>
              </a:defRPr>
            </a:pPr>
          </a:p>
          <a:p>
            <a:pPr marL="0" indent="0">
              <a:lnSpc>
                <a:spcPct val="140000"/>
              </a:lnSpc>
              <a:spcBef>
                <a:spcPts val="0"/>
              </a:spcBef>
              <a:buSzTx/>
              <a:buNone/>
              <a:defRPr sz="2500">
                <a:solidFill>
                  <a:srgbClr val="AF2B88"/>
                </a:solidFill>
                <a:latin typeface="Gotham Book"/>
                <a:ea typeface="Gotham Book"/>
                <a:cs typeface="Gotham Book"/>
                <a:sym typeface="Gotham Book"/>
              </a:defRPr>
            </a:pPr>
          </a:p>
          <a:p>
            <a:pPr marL="0" indent="0">
              <a:lnSpc>
                <a:spcPct val="140000"/>
              </a:lnSpc>
              <a:spcBef>
                <a:spcPts val="0"/>
              </a:spcBef>
              <a:buSzTx/>
              <a:buNone/>
              <a:defRPr sz="2500">
                <a:solidFill>
                  <a:srgbClr val="AF2B88"/>
                </a:solidFill>
                <a:latin typeface="Gotham Book"/>
                <a:ea typeface="Gotham Book"/>
                <a:cs typeface="Gotham Book"/>
                <a:sym typeface="Gotham Book"/>
              </a:defRPr>
            </a:pPr>
          </a:p>
          <a:p>
            <a:pPr marL="0" indent="0">
              <a:lnSpc>
                <a:spcPct val="140000"/>
              </a:lnSpc>
              <a:spcBef>
                <a:spcPts val="0"/>
              </a:spcBef>
              <a:buSzTx/>
              <a:buNone/>
              <a:defRPr cap="all" sz="2500">
                <a:solidFill>
                  <a:srgbClr val="AF2B88"/>
                </a:solidFill>
                <a:latin typeface="Gotham Bold"/>
                <a:ea typeface="Gotham Bold"/>
                <a:cs typeface="Gotham Bold"/>
                <a:sym typeface="Gotham Bold"/>
              </a:defRPr>
            </a:pPr>
          </a:p>
          <a:p>
            <a:pPr marL="0" indent="0">
              <a:lnSpc>
                <a:spcPct val="140000"/>
              </a:lnSpc>
              <a:spcBef>
                <a:spcPts val="0"/>
              </a:spcBef>
              <a:buSzTx/>
              <a:buNone/>
              <a:defRPr cap="all" sz="2500">
                <a:solidFill>
                  <a:srgbClr val="AF2B88"/>
                </a:solidFill>
                <a:latin typeface="Gotham Bold"/>
                <a:ea typeface="Gotham Bold"/>
                <a:cs typeface="Gotham Bold"/>
                <a:sym typeface="Gotham Bold"/>
              </a:defRPr>
            </a:pPr>
          </a:p>
          <a:p>
            <a:pPr marL="0" indent="0">
              <a:lnSpc>
                <a:spcPct val="140000"/>
              </a:lnSpc>
              <a:spcBef>
                <a:spcPts val="0"/>
              </a:spcBef>
              <a:buSzTx/>
              <a:buNone/>
              <a:defRPr sz="2500">
                <a:latin typeface="Gotham Book"/>
                <a:ea typeface="Gotham Book"/>
                <a:cs typeface="Gotham Book"/>
                <a:sym typeface="Gotham Book"/>
              </a:defRPr>
            </a:pPr>
            <a:br/>
          </a:p>
          <a:p>
            <a:pPr marL="0" indent="0" algn="ctr">
              <a:lnSpc>
                <a:spcPct val="140000"/>
              </a:lnSpc>
              <a:spcBef>
                <a:spcPts val="0"/>
              </a:spcBef>
              <a:buSzTx/>
              <a:buNone/>
              <a:defRPr sz="2500">
                <a:latin typeface="Gotham Book"/>
                <a:ea typeface="Gotham Book"/>
                <a:cs typeface="Gotham Book"/>
                <a:sym typeface="Gotham Book"/>
              </a:defRPr>
            </a:pPr>
          </a:p>
        </p:txBody>
      </p:sp>
      <p:sp>
        <p:nvSpPr>
          <p:cNvPr id="400" name="Rectangle 15"/>
          <p:cNvSpPr txBox="1"/>
          <p:nvPr/>
        </p:nvSpPr>
        <p:spPr>
          <a:xfrm>
            <a:off x="4296506" y="10089064"/>
            <a:ext cx="8099823" cy="1401446"/>
          </a:xfrm>
          <a:prstGeom prst="rect">
            <a:avLst/>
          </a:prstGeom>
          <a:ln w="12700">
            <a:miter lim="400000"/>
          </a:ln>
          <a:extLst>
            <a:ext uri="{C572A759-6A51-4108-AA02-DFA0A04FC94B}">
              <ma14:wrappingTextBoxFlag xmlns:ma14="http://schemas.microsoft.com/office/mac/drawingml/2011/main" val="1"/>
            </a:ext>
          </a:extLst>
        </p:spPr>
        <p:txBody>
          <a:bodyPr tIns="91439" bIns="91439"/>
          <a:lstStyle>
            <a:lvl1pPr>
              <a:defRPr cap="all" sz="2500">
                <a:solidFill>
                  <a:srgbClr val="6666FF"/>
                </a:solidFill>
                <a:latin typeface="Gotham Bold"/>
                <a:ea typeface="Gotham Bold"/>
                <a:cs typeface="Gotham Bold"/>
                <a:sym typeface="Gotham Bold"/>
              </a:defRPr>
            </a:lvl1pPr>
          </a:lstStyle>
          <a:p>
            <a:pPr/>
            <a:r>
              <a:t>EMPLOYEE ENGAGEMENT</a:t>
            </a:r>
          </a:p>
        </p:txBody>
      </p:sp>
      <p:sp>
        <p:nvSpPr>
          <p:cNvPr id="401" name="Rectangle 15"/>
          <p:cNvSpPr txBox="1"/>
          <p:nvPr/>
        </p:nvSpPr>
        <p:spPr>
          <a:xfrm>
            <a:off x="11442136" y="9933881"/>
            <a:ext cx="4457321" cy="1584812"/>
          </a:xfrm>
          <a:prstGeom prst="rect">
            <a:avLst/>
          </a:prstGeom>
          <a:ln w="12700">
            <a:miter lim="400000"/>
          </a:ln>
          <a:extLst>
            <a:ext uri="{C572A759-6A51-4108-AA02-DFA0A04FC94B}">
              <ma14:wrappingTextBoxFlag xmlns:ma14="http://schemas.microsoft.com/office/mac/drawingml/2011/main" val="1"/>
            </a:ext>
          </a:extLst>
        </p:spPr>
        <p:txBody>
          <a:bodyPr tIns="91439" bIns="91439"/>
          <a:lstStyle>
            <a:lvl1pPr>
              <a:lnSpc>
                <a:spcPct val="80000"/>
              </a:lnSpc>
              <a:defRPr cap="all" sz="2500">
                <a:solidFill>
                  <a:srgbClr val="FFFFFF"/>
                </a:solidFill>
                <a:latin typeface="Gotham Bold"/>
                <a:ea typeface="Gotham Bold"/>
                <a:cs typeface="Gotham Bold"/>
                <a:sym typeface="Gotham Bold"/>
              </a:defRPr>
            </a:lvl1pPr>
          </a:lstStyle>
          <a:p>
            <a:pPr/>
            <a:r>
              <a:t>PREMIUM recognition across physical and digital footprint</a:t>
            </a:r>
          </a:p>
        </p:txBody>
      </p:sp>
      <p:sp>
        <p:nvSpPr>
          <p:cNvPr id="402" name="Rectangle 15"/>
          <p:cNvSpPr txBox="1"/>
          <p:nvPr/>
        </p:nvSpPr>
        <p:spPr>
          <a:xfrm>
            <a:off x="613705" y="9764973"/>
            <a:ext cx="4457321" cy="1011021"/>
          </a:xfrm>
          <a:prstGeom prst="rect">
            <a:avLst/>
          </a:prstGeom>
          <a:ln w="12700">
            <a:miter lim="400000"/>
          </a:ln>
        </p:spPr>
        <p:txBody>
          <a:bodyPr tIns="91439" bIns="91439"/>
          <a:lstStyle/>
          <a:p>
            <a:pPr>
              <a:lnSpc>
                <a:spcPct val="70000"/>
              </a:lnSpc>
              <a:defRPr cap="all" sz="5000">
                <a:solidFill>
                  <a:srgbClr val="F81BCC"/>
                </a:solidFill>
                <a:latin typeface="Gotham Bold"/>
                <a:ea typeface="Gotham Bold"/>
                <a:cs typeface="Gotham Bold"/>
                <a:sym typeface="Gotham Bold"/>
              </a:defRPr>
            </a:pPr>
          </a:p>
        </p:txBody>
      </p:sp>
      <p:sp>
        <p:nvSpPr>
          <p:cNvPr id="403" name="Rectangle 15"/>
          <p:cNvSpPr txBox="1"/>
          <p:nvPr/>
        </p:nvSpPr>
        <p:spPr>
          <a:xfrm>
            <a:off x="613705" y="9890927"/>
            <a:ext cx="4457321" cy="1401445"/>
          </a:xfrm>
          <a:prstGeom prst="rect">
            <a:avLst/>
          </a:prstGeom>
          <a:ln w="12700">
            <a:miter lim="400000"/>
          </a:ln>
          <a:extLst>
            <a:ext uri="{C572A759-6A51-4108-AA02-DFA0A04FC94B}">
              <ma14:wrappingTextBoxFlag xmlns:ma14="http://schemas.microsoft.com/office/mac/drawingml/2011/main" val="1"/>
            </a:ext>
          </a:extLst>
        </p:spPr>
        <p:txBody>
          <a:bodyPr tIns="91439" bIns="91439"/>
          <a:lstStyle/>
          <a:p>
            <a:pPr>
              <a:lnSpc>
                <a:spcPct val="70000"/>
              </a:lnSpc>
              <a:defRPr cap="all" sz="2500">
                <a:solidFill>
                  <a:srgbClr val="F81BCC"/>
                </a:solidFill>
                <a:latin typeface="Gotham Bold"/>
                <a:ea typeface="Gotham Bold"/>
                <a:cs typeface="Gotham Bold"/>
                <a:sym typeface="Gotham Bold"/>
              </a:defRPr>
            </a:pPr>
            <a:r>
              <a:t>SITE +</a:t>
            </a:r>
          </a:p>
          <a:p>
            <a:pPr>
              <a:lnSpc>
                <a:spcPct val="70000"/>
              </a:lnSpc>
              <a:defRPr cap="all" sz="2500">
                <a:solidFill>
                  <a:srgbClr val="F81BCC"/>
                </a:solidFill>
                <a:latin typeface="Gotham Bold"/>
                <a:ea typeface="Gotham Bold"/>
                <a:cs typeface="Gotham Bold"/>
                <a:sym typeface="Gotham Bold"/>
              </a:defRPr>
            </a:pPr>
            <a:r>
              <a:t>LOCATION</a:t>
            </a:r>
            <a:br/>
            <a:r>
              <a:t>SPECIFIC </a:t>
            </a:r>
          </a:p>
        </p:txBody>
      </p:sp>
      <p:pic>
        <p:nvPicPr>
          <p:cNvPr id="404" name="Image" descr="Image"/>
          <p:cNvPicPr>
            <a:picLocks noChangeAspect="1"/>
          </p:cNvPicPr>
          <p:nvPr/>
        </p:nvPicPr>
        <p:blipFill>
          <a:blip r:embed="rId4">
            <a:extLst/>
          </a:blip>
          <a:stretch>
            <a:fillRect/>
          </a:stretch>
        </p:blipFill>
        <p:spPr>
          <a:xfrm>
            <a:off x="-7337388" y="286245"/>
            <a:ext cx="20394483" cy="20394483"/>
          </a:xfrm>
          <a:prstGeom prst="rect">
            <a:avLst/>
          </a:prstGeom>
          <a:ln w="12700">
            <a:miter lim="400000"/>
          </a:ln>
        </p:spPr>
      </p:pic>
      <p:sp>
        <p:nvSpPr>
          <p:cNvPr id="405" name="Text"/>
          <p:cNvSpPr txBox="1"/>
          <p:nvPr/>
        </p:nvSpPr>
        <p:spPr>
          <a:xfrm>
            <a:off x="382993" y="12897191"/>
            <a:ext cx="601366" cy="551181"/>
          </a:xfrm>
          <a:prstGeom prst="rect">
            <a:avLst/>
          </a:prstGeom>
          <a:ln w="12700">
            <a:miter lim="400000"/>
          </a:ln>
          <a:extLst>
            <a:ext uri="{C572A759-6A51-4108-AA02-DFA0A04FC94B}">
              <ma14:wrappingTextBoxFlag xmlns:ma14="http://schemas.microsoft.com/office/mac/drawingml/2011/main" val="1"/>
            </a:ext>
          </a:extLst>
        </p:spPr>
        <p:txBody>
          <a:bodyPr tIns="91439" bIns="91439" anchor="ctr">
            <a:spAutoFit/>
          </a:bodyPr>
          <a:lstStyle>
            <a:lvl1pPr algn="l" defTabSz="1828800">
              <a:lnSpc>
                <a:spcPct val="70000"/>
              </a:lnSpc>
              <a:defRPr cap="all" sz="2400">
                <a:solidFill>
                  <a:srgbClr val="929292"/>
                </a:solidFill>
                <a:latin typeface="Gotham Book"/>
                <a:ea typeface="Gotham Book"/>
                <a:cs typeface="Gotham Book"/>
                <a:sym typeface="Gotham Book"/>
              </a:defRPr>
            </a:lvl1pPr>
          </a:lstStyle>
          <a:p>
            <a:pPr/>
            <a:fld id="{86CB4B4D-7CA3-9044-876B-883B54F8677D}" type="slidenum"/>
          </a:p>
        </p:txBody>
      </p:sp>
      <p:pic>
        <p:nvPicPr>
          <p:cNvPr id="406" name="blink2022byrhinemedia087-1.jpg" descr="blink2022byrhinemedia087-1.jpg"/>
          <p:cNvPicPr>
            <a:picLocks noChangeAspect="1"/>
          </p:cNvPicPr>
          <p:nvPr/>
        </p:nvPicPr>
        <p:blipFill>
          <a:blip r:embed="rId5">
            <a:extLst/>
          </a:blip>
          <a:stretch>
            <a:fillRect/>
          </a:stretch>
        </p:blipFill>
        <p:spPr>
          <a:xfrm>
            <a:off x="-138115" y="-731216"/>
            <a:ext cx="24660230" cy="16433297"/>
          </a:xfrm>
          <a:prstGeom prst="rect">
            <a:avLst/>
          </a:prstGeom>
          <a:ln w="12700">
            <a:miter lim="400000"/>
          </a:ln>
        </p:spPr>
      </p:pic>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08" name="media1.mov" descr="media1.mov"/>
          <p:cNvPicPr>
            <a:picLocks noChangeAspect="0"/>
          </p:cNvPicPr>
          <p:nvPr>
            <a:videoFile r:link="rId2"/>
            <p:extLst>
              <p:ext uri="{DAA4B4D4-6D71-4841-9C94-3DE7FCFB9230}">
                <p14:media xmlns:p14="http://schemas.microsoft.com/office/powerpoint/2010/main" r:embed="rId3"/>
              </p:ext>
            </p:extLst>
          </p:nvPr>
        </p:nvPicPr>
        <p:blipFill>
          <a:blip r:embed="rId4">
            <a:extLst/>
          </a:blip>
          <a:stretch>
            <a:fillRect/>
          </a:stretch>
        </p:blipFill>
        <p:spPr>
          <a:xfrm>
            <a:off x="-4940830" y="-7109461"/>
            <a:ext cx="34265659" cy="24002168"/>
          </a:xfrm>
          <a:prstGeom prst="rect">
            <a:avLst/>
          </a:prstGeom>
          <a:ln w="12700">
            <a:miter lim="400000"/>
          </a:ln>
        </p:spPr>
      </p:pic>
      <p:sp>
        <p:nvSpPr>
          <p:cNvPr id="409" name="Get in touch:  Justin Brookhart…"/>
          <p:cNvSpPr/>
          <p:nvPr/>
        </p:nvSpPr>
        <p:spPr>
          <a:xfrm>
            <a:off x="-834341" y="3793811"/>
            <a:ext cx="26078080" cy="9554354"/>
          </a:xfrm>
          <a:prstGeom prst="rect">
            <a:avLst/>
          </a:prstGeom>
          <a:solidFill>
            <a:srgbClr val="000000">
              <a:alpha val="74878"/>
            </a:srgbClr>
          </a:solidFill>
          <a:ln w="12700">
            <a:miter lim="400000"/>
          </a:ln>
          <a:extLst>
            <a:ext uri="{C572A759-6A51-4108-AA02-DFA0A04FC94B}">
              <ma14:wrappingTextBoxFlag xmlns:ma14="http://schemas.microsoft.com/office/mac/drawingml/2011/main" val="1"/>
            </a:ext>
          </a:extLst>
        </p:spPr>
        <p:txBody>
          <a:bodyPr lIns="0" tIns="0" rIns="0" bIns="0" anchor="ctr"/>
          <a:lstStyle/>
          <a:p>
            <a:pPr>
              <a:defRPr sz="3200">
                <a:solidFill>
                  <a:srgbClr val="FFFFFF"/>
                </a:solidFill>
                <a:latin typeface="Helvetica Light"/>
                <a:ea typeface="Helvetica Light"/>
                <a:cs typeface="Helvetica Light"/>
                <a:sym typeface="Helvetica Light"/>
              </a:defRPr>
            </a:pPr>
            <a:r>
              <a:t>Get in touch:</a:t>
            </a:r>
            <a:br/>
            <a:br/>
            <a:r>
              <a:t>Justin Brookhart</a:t>
            </a:r>
          </a:p>
          <a:p>
            <a:pPr>
              <a:defRPr b="1" sz="3200">
                <a:solidFill>
                  <a:srgbClr val="FFFFFF"/>
                </a:solidFill>
                <a:latin typeface="Helvetica"/>
                <a:ea typeface="Helvetica"/>
                <a:cs typeface="Helvetica"/>
                <a:sym typeface="Helvetica"/>
              </a:defRPr>
            </a:pPr>
            <a:r>
              <a:t>Executive Director - BLINK</a:t>
            </a:r>
          </a:p>
          <a:p>
            <a:pPr>
              <a:defRPr sz="3200">
                <a:solidFill>
                  <a:srgbClr val="FFFFFF"/>
                </a:solidFill>
                <a:latin typeface="Helvetica Light"/>
                <a:ea typeface="Helvetica Light"/>
                <a:cs typeface="Helvetica Light"/>
                <a:sym typeface="Helvetica Light"/>
              </a:defRPr>
            </a:pPr>
            <a:r>
              <a:rPr u="sng">
                <a:hlinkClick r:id="rId5" invalidUrl="" action="" tgtFrame="" tooltip="" history="1" highlightClick="0" endSnd="0"/>
              </a:rPr>
              <a:t>justin@blinkcincinnati.com</a:t>
            </a:r>
          </a:p>
          <a:p>
            <a:pPr>
              <a:defRPr sz="3200">
                <a:solidFill>
                  <a:srgbClr val="FFFFFF"/>
                </a:solidFill>
                <a:latin typeface="Helvetica Light"/>
                <a:ea typeface="Helvetica Light"/>
                <a:cs typeface="Helvetica Light"/>
                <a:sym typeface="Helvetica Light"/>
              </a:defRPr>
            </a:pPr>
            <a:r>
              <a:t>903.238.3270</a:t>
            </a:r>
          </a:p>
          <a:p>
            <a:pPr>
              <a:defRPr sz="3200">
                <a:solidFill>
                  <a:srgbClr val="FFFFFF"/>
                </a:solidFill>
                <a:latin typeface="Helvetica Light"/>
                <a:ea typeface="Helvetica Light"/>
                <a:cs typeface="Helvetica Light"/>
                <a:sym typeface="Helvetica Light"/>
              </a:defRPr>
            </a:pPr>
          </a:p>
        </p:txBody>
      </p:sp>
      <p:pic>
        <p:nvPicPr>
          <p:cNvPr id="410" name="BLINK_22_white_rev_RGB.png" descr="BLINK_22_white_rev_RGB.png"/>
          <p:cNvPicPr>
            <a:picLocks noChangeAspect="1"/>
          </p:cNvPicPr>
          <p:nvPr/>
        </p:nvPicPr>
        <p:blipFill>
          <a:blip r:embed="rId6">
            <a:extLst/>
          </a:blip>
          <a:stretch>
            <a:fillRect/>
          </a:stretch>
        </p:blipFill>
        <p:spPr>
          <a:xfrm>
            <a:off x="8571505" y="3955559"/>
            <a:ext cx="7266388" cy="2160435"/>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10010" fill="hold"/>
                                        <p:tgtEl>
                                          <p:spTgt spid="408"/>
                                        </p:tgtEl>
                                      </p:cBhvr>
                                    </p:cmd>
                                  </p:childTnLst>
                                </p:cTn>
                              </p:par>
                            </p:childTnLst>
                          </p:cTn>
                        </p:par>
                      </p:childTnLst>
                    </p:cTn>
                  </p:par>
                  <p:par>
                    <p:cTn id="7" fill="hold">
                      <p:stCondLst>
                        <p:cond delay="indefinite"/>
                      </p:stCondLst>
                      <p:childTnLst>
                        <p:par>
                          <p:cTn id="8" fill="hold">
                            <p:stCondLst>
                              <p:cond delay="0"/>
                            </p:stCondLst>
                            <p:childTnLst>
                              <p:par>
                                <p:cTn id="9" presetClass="mediacall" nodeType="clickEffect" presetSubtype="0" presetID="3" grpId="1" fill="hold">
                                  <p:stCondLst>
                                    <p:cond delay="0"/>
                                  </p:stCondLst>
                                  <p:childTnLst>
                                    <p:cmd type="call" cmd="stop">
                                      <p:cBhvr>
                                        <p:cTn id="10" dur="1000" fill="hold"/>
                                        <p:tgtEl>
                                          <p:spTgt spid="408"/>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11" fill="hold" display="0">
                  <p:stCondLst>
                    <p:cond delay="indefinite"/>
                  </p:stCondLst>
                </p:cTn>
                <p:tgtEl>
                  <p:spTgt spid="408"/>
                </p:tgtEl>
              </p:cMediaNode>
            </p:video>
            <p:seq concurrent="1" prevAc="none" nextAc="seek">
              <p:cTn id="12" evtFilter="cancelBubble" nodeType="interactiveSeq" restart="whenNotActive" fill="hold">
                <p:stCondLst>
                  <p:cond delay="0" evt="onClick">
                    <p:tgtEl>
                      <p:spTgt spid="408"/>
                    </p:tgtEl>
                  </p:cond>
                </p:stCondLst>
                <p:endSync delay="0" evt="end">
                  <p:rtn val="all"/>
                </p:endSync>
                <p:childTnLst>
                  <p:par>
                    <p:cTn id="13" fill="hold">
                      <p:stCondLst>
                        <p:cond delay="0"/>
                      </p:stCondLst>
                      <p:childTnLst>
                        <p:par>
                          <p:cTn id="14" fill="hold">
                            <p:stCondLst>
                              <p:cond delay="0"/>
                            </p:stCondLst>
                            <p:childTnLst>
                              <p:par>
                                <p:cTn id="15" presetClass="mediacall" nodeType="clickEffect" presetSubtype="0" presetID="2" fill="hold">
                                  <p:stCondLst>
                                    <p:cond delay="0"/>
                                  </p:stCondLst>
                                  <p:childTnLst>
                                    <p:cmd type="call" cmd="togglePause">
                                      <p:cBhvr>
                                        <p:cTn id="16" dur="1" fill="hold"/>
                                        <p:tgtEl>
                                          <p:spTgt spid="408"/>
                                        </p:tgtEl>
                                      </p:cBhvr>
                                    </p:cmd>
                                  </p:childTnLst>
                                </p:cTn>
                              </p:par>
                            </p:childTnLst>
                          </p:cTn>
                        </p:par>
                      </p:childTnLst>
                    </p:cTn>
                  </p:par>
                </p:childTnLst>
              </p:cTn>
              <p:nextCondLst>
                <p:cond delay="0" evt="onClick">
                  <p:tgtEl>
                    <p:spTgt spid="408"/>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91" name="Installation_HeartHands2.jpg" descr="Installation_HeartHands2.jpg"/>
          <p:cNvPicPr>
            <a:picLocks noChangeAspect="1"/>
          </p:cNvPicPr>
          <p:nvPr/>
        </p:nvPicPr>
        <p:blipFill>
          <a:blip r:embed="rId2">
            <a:extLst/>
          </a:blip>
          <a:stretch>
            <a:fillRect/>
          </a:stretch>
        </p:blipFill>
        <p:spPr>
          <a:xfrm>
            <a:off x="-301401" y="-1504123"/>
            <a:ext cx="25084384" cy="16724246"/>
          </a:xfrm>
          <a:prstGeom prst="rect">
            <a:avLst/>
          </a:prstGeom>
          <a:ln w="12700">
            <a:miter lim="400000"/>
          </a:ln>
        </p:spPr>
      </p:pic>
      <p:sp>
        <p:nvSpPr>
          <p:cNvPr id="292" name="LASTING IMPACT"/>
          <p:cNvSpPr txBox="1"/>
          <p:nvPr>
            <p:ph type="body" idx="21"/>
          </p:nvPr>
        </p:nvSpPr>
        <p:spPr>
          <a:xfrm>
            <a:off x="854463" y="5053843"/>
            <a:ext cx="22675074" cy="1159136"/>
          </a:xfrm>
          <a:prstGeom prst="rect">
            <a:avLst/>
          </a:prstGeom>
        </p:spPr>
        <p:txBody>
          <a:bodyPr/>
          <a:lstStyle/>
          <a:p>
            <a:pPr/>
            <a:r>
              <a:t>LASTING IMPACT</a:t>
            </a:r>
          </a:p>
        </p:txBody>
      </p:sp>
      <p:sp>
        <p:nvSpPr>
          <p:cNvPr id="293" name="Rectangle 15"/>
          <p:cNvSpPr txBox="1"/>
          <p:nvPr/>
        </p:nvSpPr>
        <p:spPr>
          <a:xfrm>
            <a:off x="4511866" y="6254006"/>
            <a:ext cx="15105193" cy="944881"/>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lvl1pPr>
              <a:lnSpc>
                <a:spcPct val="70000"/>
              </a:lnSpc>
              <a:defRPr cap="all" sz="5000">
                <a:solidFill>
                  <a:srgbClr val="F81BCC"/>
                </a:solidFill>
                <a:latin typeface="Gotham Bold"/>
                <a:ea typeface="Gotham Bold"/>
                <a:cs typeface="Gotham Bold"/>
                <a:sym typeface="Gotham Bold"/>
              </a:defRPr>
            </a:lvl1pPr>
          </a:lstStyle>
          <a:p>
            <a:pPr/>
            <a:r>
              <a:t>international public art curation</a:t>
            </a:r>
          </a:p>
        </p:txBody>
      </p:sp>
      <p:sp>
        <p:nvSpPr>
          <p:cNvPr id="294" name="Text"/>
          <p:cNvSpPr txBox="1"/>
          <p:nvPr/>
        </p:nvSpPr>
        <p:spPr>
          <a:xfrm>
            <a:off x="382993" y="12897191"/>
            <a:ext cx="601366" cy="551181"/>
          </a:xfrm>
          <a:prstGeom prst="rect">
            <a:avLst/>
          </a:prstGeom>
          <a:ln w="12700">
            <a:miter lim="400000"/>
          </a:ln>
          <a:extLst>
            <a:ext uri="{C572A759-6A51-4108-AA02-DFA0A04FC94B}">
              <ma14:wrappingTextBoxFlag xmlns:ma14="http://schemas.microsoft.com/office/mac/drawingml/2011/main" val="1"/>
            </a:ext>
          </a:extLst>
        </p:spPr>
        <p:txBody>
          <a:bodyPr tIns="91439" bIns="91439" anchor="ctr">
            <a:spAutoFit/>
          </a:bodyPr>
          <a:lstStyle>
            <a:lvl1pPr algn="l" defTabSz="1828800">
              <a:lnSpc>
                <a:spcPct val="70000"/>
              </a:lnSpc>
              <a:defRPr cap="all" sz="2400">
                <a:solidFill>
                  <a:srgbClr val="FFFFFF"/>
                </a:solidFill>
                <a:latin typeface="Gotham Book"/>
                <a:ea typeface="Gotham Book"/>
                <a:cs typeface="Gotham Book"/>
                <a:sym typeface="Gotham Book"/>
              </a:defRPr>
            </a:lvl1pPr>
          </a:lstStyle>
          <a:p>
            <a:pPr/>
            <a:fld id="{86CB4B4D-7CA3-9044-876B-883B54F8677D}" type="slidenum"/>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96" name="FutureCity9.JPG" descr="FutureCity9.JPG"/>
          <p:cNvPicPr>
            <a:picLocks noChangeAspect="1"/>
          </p:cNvPicPr>
          <p:nvPr/>
        </p:nvPicPr>
        <p:blipFill>
          <a:blip r:embed="rId2">
            <a:extLst/>
          </a:blip>
          <a:stretch>
            <a:fillRect/>
          </a:stretch>
        </p:blipFill>
        <p:spPr>
          <a:xfrm flipH="1" rot="10800000">
            <a:off x="-2068704" y="-7081429"/>
            <a:ext cx="34567374" cy="23044916"/>
          </a:xfrm>
          <a:prstGeom prst="rect">
            <a:avLst/>
          </a:prstGeom>
          <a:ln w="12700">
            <a:miter lim="400000"/>
          </a:ln>
        </p:spPr>
      </p:pic>
      <p:sp>
        <p:nvSpPr>
          <p:cNvPr id="297" name="BUILDING THE FUTURE CITY"/>
          <p:cNvSpPr txBox="1"/>
          <p:nvPr>
            <p:ph type="body" idx="21"/>
          </p:nvPr>
        </p:nvSpPr>
        <p:spPr>
          <a:xfrm>
            <a:off x="854463" y="5053843"/>
            <a:ext cx="22675074" cy="1159136"/>
          </a:xfrm>
          <a:prstGeom prst="rect">
            <a:avLst/>
          </a:prstGeom>
        </p:spPr>
        <p:txBody>
          <a:bodyPr/>
          <a:lstStyle/>
          <a:p>
            <a:pPr/>
            <a:r>
              <a:t>BUILDING THE FUTURE CITY</a:t>
            </a:r>
          </a:p>
        </p:txBody>
      </p:sp>
      <p:sp>
        <p:nvSpPr>
          <p:cNvPr id="298" name="Rectangle 15"/>
          <p:cNvSpPr txBox="1"/>
          <p:nvPr/>
        </p:nvSpPr>
        <p:spPr>
          <a:xfrm>
            <a:off x="4511866" y="6254006"/>
            <a:ext cx="15105193" cy="944881"/>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lvl1pPr>
              <a:lnSpc>
                <a:spcPct val="70000"/>
              </a:lnSpc>
              <a:defRPr cap="all" sz="5000">
                <a:solidFill>
                  <a:srgbClr val="6666FF"/>
                </a:solidFill>
                <a:latin typeface="Gotham Bold"/>
                <a:ea typeface="Gotham Bold"/>
                <a:cs typeface="Gotham Bold"/>
                <a:sym typeface="Gotham Bold"/>
              </a:defRPr>
            </a:lvl1pPr>
          </a:lstStyle>
          <a:p>
            <a:pPr/>
            <a:r>
              <a:t>placemaking &amp; cultural landmarks</a:t>
            </a:r>
          </a:p>
        </p:txBody>
      </p:sp>
      <p:sp>
        <p:nvSpPr>
          <p:cNvPr id="299" name="Text"/>
          <p:cNvSpPr txBox="1"/>
          <p:nvPr/>
        </p:nvSpPr>
        <p:spPr>
          <a:xfrm>
            <a:off x="382993" y="12897191"/>
            <a:ext cx="601366" cy="551181"/>
          </a:xfrm>
          <a:prstGeom prst="rect">
            <a:avLst/>
          </a:prstGeom>
          <a:ln w="12700">
            <a:miter lim="400000"/>
          </a:ln>
          <a:extLst>
            <a:ext uri="{C572A759-6A51-4108-AA02-DFA0A04FC94B}">
              <ma14:wrappingTextBoxFlag xmlns:ma14="http://schemas.microsoft.com/office/mac/drawingml/2011/main" val="1"/>
            </a:ext>
          </a:extLst>
        </p:spPr>
        <p:txBody>
          <a:bodyPr tIns="91439" bIns="91439" anchor="ctr">
            <a:spAutoFit/>
          </a:bodyPr>
          <a:lstStyle>
            <a:lvl1pPr algn="l" defTabSz="1828800">
              <a:lnSpc>
                <a:spcPct val="70000"/>
              </a:lnSpc>
              <a:defRPr cap="all" sz="2400">
                <a:solidFill>
                  <a:srgbClr val="FFFFFF"/>
                </a:solidFill>
                <a:latin typeface="Gotham Book"/>
                <a:ea typeface="Gotham Book"/>
                <a:cs typeface="Gotham Book"/>
                <a:sym typeface="Gotham Book"/>
              </a:defRPr>
            </a:lvl1pPr>
          </a:lstStyle>
          <a:p>
            <a:pPr/>
            <a:fld id="{86CB4B4D-7CA3-9044-876B-883B54F8677D}" type="slidenum"/>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01" name="Image" descr="Image"/>
          <p:cNvPicPr>
            <a:picLocks noChangeAspect="1"/>
          </p:cNvPicPr>
          <p:nvPr/>
        </p:nvPicPr>
        <p:blipFill>
          <a:blip r:embed="rId2">
            <a:extLst/>
          </a:blip>
          <a:stretch>
            <a:fillRect/>
          </a:stretch>
        </p:blipFill>
        <p:spPr>
          <a:xfrm>
            <a:off x="5647589" y="8192896"/>
            <a:ext cx="5183731" cy="3409788"/>
          </a:xfrm>
          <a:prstGeom prst="rect">
            <a:avLst/>
          </a:prstGeom>
          <a:ln w="12700">
            <a:miter lim="400000"/>
          </a:ln>
        </p:spPr>
      </p:pic>
      <p:pic>
        <p:nvPicPr>
          <p:cNvPr id="302" name="Image" descr="Image"/>
          <p:cNvPicPr>
            <a:picLocks noChangeAspect="1"/>
          </p:cNvPicPr>
          <p:nvPr/>
        </p:nvPicPr>
        <p:blipFill>
          <a:blip r:embed="rId3">
            <a:extLst/>
          </a:blip>
          <a:stretch>
            <a:fillRect/>
          </a:stretch>
        </p:blipFill>
        <p:spPr>
          <a:xfrm>
            <a:off x="11191983" y="7444362"/>
            <a:ext cx="4957627" cy="4957654"/>
          </a:xfrm>
          <a:prstGeom prst="rect">
            <a:avLst/>
          </a:prstGeom>
          <a:ln w="12700">
            <a:miter lim="400000"/>
          </a:ln>
        </p:spPr>
      </p:pic>
      <p:sp>
        <p:nvSpPr>
          <p:cNvPr id="303" name="2022 overview"/>
          <p:cNvSpPr txBox="1"/>
          <p:nvPr>
            <p:ph type="body" idx="21"/>
          </p:nvPr>
        </p:nvSpPr>
        <p:spPr>
          <a:prstGeom prst="rect">
            <a:avLst/>
          </a:prstGeom>
        </p:spPr>
        <p:txBody>
          <a:bodyPr/>
          <a:lstStyle>
            <a:lvl1pPr>
              <a:defRPr>
                <a:solidFill>
                  <a:srgbClr val="F71BCB"/>
                </a:solidFill>
              </a:defRPr>
            </a:lvl1pPr>
          </a:lstStyle>
          <a:p>
            <a:pPr/>
            <a:r>
              <a:t>2022 overview</a:t>
            </a:r>
          </a:p>
        </p:txBody>
      </p:sp>
      <p:sp>
        <p:nvSpPr>
          <p:cNvPr id="304" name="Rectangle 15"/>
          <p:cNvSpPr txBox="1"/>
          <p:nvPr>
            <p:ph type="body" idx="22"/>
          </p:nvPr>
        </p:nvSpPr>
        <p:spPr>
          <a:xfrm>
            <a:off x="822798" y="1732069"/>
            <a:ext cx="15047239" cy="6964681"/>
          </a:xfrm>
          <a:prstGeom prst="rect">
            <a:avLst/>
          </a:prstGeom>
        </p:spPr>
        <p:txBody>
          <a:bodyPr/>
          <a:lstStyle/>
          <a:p>
            <a:pPr marL="0" indent="0">
              <a:lnSpc>
                <a:spcPct val="140000"/>
              </a:lnSpc>
              <a:spcBef>
                <a:spcPts val="0"/>
              </a:spcBef>
              <a:buSzTx/>
              <a:buNone/>
              <a:defRPr sz="2500">
                <a:solidFill>
                  <a:srgbClr val="AF2B88"/>
                </a:solidFill>
                <a:latin typeface="Gotham Book"/>
                <a:ea typeface="Gotham Book"/>
                <a:cs typeface="Gotham Book"/>
                <a:sym typeface="Gotham Book"/>
              </a:defRPr>
            </a:pPr>
            <a:r>
              <a:t>The four-night, 30-city block, outdoor art experience inspired innovation and creativity through street art, projection mapping, and light-based installations. </a:t>
            </a:r>
          </a:p>
          <a:p>
            <a:pPr marL="0" indent="0">
              <a:lnSpc>
                <a:spcPct val="140000"/>
              </a:lnSpc>
              <a:spcBef>
                <a:spcPts val="0"/>
              </a:spcBef>
              <a:buSzTx/>
              <a:buNone/>
              <a:defRPr sz="2500">
                <a:solidFill>
                  <a:srgbClr val="AF2B88"/>
                </a:solidFill>
                <a:latin typeface="Gotham Book"/>
                <a:ea typeface="Gotham Book"/>
                <a:cs typeface="Gotham Book"/>
                <a:sym typeface="Gotham Book"/>
              </a:defRPr>
            </a:pPr>
          </a:p>
          <a:p>
            <a:pPr marL="0" indent="0">
              <a:lnSpc>
                <a:spcPct val="140000"/>
              </a:lnSpc>
              <a:spcBef>
                <a:spcPts val="0"/>
              </a:spcBef>
              <a:buSzTx/>
              <a:buNone/>
              <a:defRPr cap="all" sz="2500">
                <a:solidFill>
                  <a:srgbClr val="AF2B88"/>
                </a:solidFill>
                <a:latin typeface="Gotham Bold"/>
                <a:ea typeface="Gotham Bold"/>
                <a:cs typeface="Gotham Bold"/>
                <a:sym typeface="Gotham Bold"/>
              </a:defRPr>
            </a:pPr>
            <a:r>
              <a:t>FOUR DAY ART EVENT • </a:t>
            </a:r>
            <a:r>
              <a:rPr cap="none">
                <a:latin typeface="Gotham Book"/>
                <a:ea typeface="Gotham Book"/>
                <a:cs typeface="Gotham Book"/>
                <a:sym typeface="Gotham Book"/>
              </a:rPr>
              <a:t>Thursday, October 13 - Sunday, October 16, 2022</a:t>
            </a:r>
            <a:br/>
            <a:r>
              <a:t>NEW AND DIVERSE • </a:t>
            </a:r>
            <a:r>
              <a:rPr cap="none">
                <a:latin typeface="Gotham Book"/>
                <a:ea typeface="Gotham Book"/>
                <a:cs typeface="Gotham Book"/>
                <a:sym typeface="Gotham Book"/>
              </a:rPr>
              <a:t>Projection Mapping, Mural Painting, Media Light and Interactive Art</a:t>
            </a:r>
            <a:endParaRPr cap="none">
              <a:latin typeface="Gotham Book"/>
              <a:ea typeface="Gotham Book"/>
              <a:cs typeface="Gotham Book"/>
              <a:sym typeface="Gotham Book"/>
            </a:endParaRPr>
          </a:p>
          <a:p>
            <a:pPr marL="0" indent="0">
              <a:lnSpc>
                <a:spcPct val="140000"/>
              </a:lnSpc>
              <a:spcBef>
                <a:spcPts val="0"/>
              </a:spcBef>
              <a:buSzTx/>
              <a:buNone/>
              <a:defRPr cap="all" sz="2500">
                <a:solidFill>
                  <a:srgbClr val="AF2B88"/>
                </a:solidFill>
                <a:latin typeface="Gotham Bold"/>
                <a:ea typeface="Gotham Bold"/>
                <a:cs typeface="Gotham Bold"/>
                <a:sym typeface="Gotham Bold"/>
              </a:defRPr>
            </a:pPr>
            <a:r>
              <a:t>30+ CITY BLOCKS, 2 states • </a:t>
            </a:r>
            <a:r>
              <a:rPr cap="none">
                <a:latin typeface="Gotham Book"/>
                <a:ea typeface="Gotham Book"/>
                <a:cs typeface="Gotham Book"/>
                <a:sym typeface="Gotham Book"/>
              </a:rPr>
              <a:t>Spanning the Urban Core and Crossing Bridges</a:t>
            </a:r>
            <a:endParaRPr cap="none">
              <a:latin typeface="Gotham Book"/>
              <a:ea typeface="Gotham Book"/>
              <a:cs typeface="Gotham Book"/>
              <a:sym typeface="Gotham Book"/>
            </a:endParaRPr>
          </a:p>
          <a:p>
            <a:pPr marL="0" indent="0">
              <a:lnSpc>
                <a:spcPct val="140000"/>
              </a:lnSpc>
              <a:spcBef>
                <a:spcPts val="0"/>
              </a:spcBef>
              <a:buSzTx/>
              <a:buNone/>
              <a:defRPr cap="all" sz="2500">
                <a:solidFill>
                  <a:srgbClr val="AF2B88"/>
                </a:solidFill>
                <a:latin typeface="Gotham Bold"/>
                <a:ea typeface="Gotham Bold"/>
                <a:cs typeface="Gotham Bold"/>
                <a:sym typeface="Gotham Bold"/>
              </a:defRPr>
            </a:pPr>
            <a:r>
              <a:t>FREE • </a:t>
            </a:r>
            <a:r>
              <a:rPr cap="none">
                <a:latin typeface="Gotham Book"/>
                <a:ea typeface="Gotham Book"/>
                <a:cs typeface="Gotham Book"/>
                <a:sym typeface="Gotham Book"/>
              </a:rPr>
              <a:t>And Open to the Public</a:t>
            </a:r>
            <a:endParaRPr cap="none">
              <a:latin typeface="Gotham Book"/>
              <a:ea typeface="Gotham Book"/>
              <a:cs typeface="Gotham Book"/>
              <a:sym typeface="Gotham Book"/>
            </a:endParaRPr>
          </a:p>
          <a:p>
            <a:pPr marL="0" indent="0">
              <a:lnSpc>
                <a:spcPct val="140000"/>
              </a:lnSpc>
              <a:spcBef>
                <a:spcPts val="0"/>
              </a:spcBef>
              <a:buSzTx/>
              <a:buNone/>
              <a:defRPr cap="all" sz="2500">
                <a:solidFill>
                  <a:srgbClr val="AF2B88"/>
                </a:solidFill>
                <a:latin typeface="Gotham Bold"/>
                <a:ea typeface="Gotham Bold"/>
                <a:cs typeface="Gotham Bold"/>
                <a:sym typeface="Gotham Bold"/>
              </a:defRPr>
            </a:pPr>
            <a:r>
              <a:t>LASTING IMPACT • </a:t>
            </a:r>
            <a:r>
              <a:rPr cap="none">
                <a:latin typeface="Gotham Book"/>
                <a:ea typeface="Gotham Book"/>
                <a:cs typeface="Gotham Book"/>
                <a:sym typeface="Gotham Book"/>
              </a:rPr>
              <a:t>Created by Diverse Artists for the Future Region</a:t>
            </a:r>
          </a:p>
          <a:p>
            <a:pPr marL="0" indent="0">
              <a:lnSpc>
                <a:spcPct val="140000"/>
              </a:lnSpc>
              <a:spcBef>
                <a:spcPts val="0"/>
              </a:spcBef>
              <a:buSzTx/>
              <a:buNone/>
              <a:defRPr cap="all" sz="2500">
                <a:solidFill>
                  <a:srgbClr val="AF2B88"/>
                </a:solidFill>
                <a:latin typeface="Gotham Bold"/>
                <a:ea typeface="Gotham Bold"/>
                <a:cs typeface="Gotham Bold"/>
                <a:sym typeface="Gotham Bold"/>
              </a:defRPr>
            </a:pPr>
            <a:r>
              <a:t>2022 theme • </a:t>
            </a:r>
            <a:r>
              <a:rPr cap="none">
                <a:latin typeface="Gotham Book"/>
                <a:ea typeface="Gotham Book"/>
                <a:cs typeface="Gotham Book"/>
                <a:sym typeface="Gotham Book"/>
              </a:rPr>
              <a:t>Togetherness</a:t>
            </a:r>
          </a:p>
          <a:p>
            <a:pPr marL="0" indent="0">
              <a:lnSpc>
                <a:spcPct val="140000"/>
              </a:lnSpc>
              <a:spcBef>
                <a:spcPts val="0"/>
              </a:spcBef>
              <a:buSzTx/>
              <a:buNone/>
              <a:defRPr sz="2500">
                <a:latin typeface="Gotham Book"/>
                <a:ea typeface="Gotham Book"/>
                <a:cs typeface="Gotham Book"/>
                <a:sym typeface="Gotham Book"/>
              </a:defRPr>
            </a:pPr>
            <a:br/>
          </a:p>
          <a:p>
            <a:pPr marL="0" indent="0" algn="ctr">
              <a:lnSpc>
                <a:spcPct val="140000"/>
              </a:lnSpc>
              <a:spcBef>
                <a:spcPts val="0"/>
              </a:spcBef>
              <a:buSzTx/>
              <a:buNone/>
              <a:defRPr sz="2500">
                <a:latin typeface="Gotham Book"/>
                <a:ea typeface="Gotham Book"/>
                <a:cs typeface="Gotham Book"/>
                <a:sym typeface="Gotham Book"/>
              </a:defRPr>
            </a:pPr>
          </a:p>
        </p:txBody>
      </p:sp>
      <p:pic>
        <p:nvPicPr>
          <p:cNvPr id="305" name="BY4A0760.jpg" descr="BY4A0760.jpg"/>
          <p:cNvPicPr>
            <a:picLocks noChangeAspect="1"/>
          </p:cNvPicPr>
          <p:nvPr/>
        </p:nvPicPr>
        <p:blipFill>
          <a:blip r:embed="rId4">
            <a:extLst/>
          </a:blip>
          <a:srcRect l="7441" t="7554" r="25800" b="17099"/>
          <a:stretch>
            <a:fillRect/>
          </a:stretch>
        </p:blipFill>
        <p:spPr>
          <a:xfrm>
            <a:off x="16456340" y="0"/>
            <a:ext cx="8099780" cy="13716000"/>
          </a:xfrm>
          <a:prstGeom prst="rect">
            <a:avLst/>
          </a:prstGeom>
          <a:ln w="12700">
            <a:miter lim="400000"/>
          </a:ln>
        </p:spPr>
      </p:pic>
      <p:sp>
        <p:nvSpPr>
          <p:cNvPr id="306" name="Rectangle 15"/>
          <p:cNvSpPr txBox="1"/>
          <p:nvPr/>
        </p:nvSpPr>
        <p:spPr>
          <a:xfrm>
            <a:off x="6164078" y="9271823"/>
            <a:ext cx="4457321" cy="994153"/>
          </a:xfrm>
          <a:prstGeom prst="rect">
            <a:avLst/>
          </a:prstGeom>
          <a:ln w="12700">
            <a:miter lim="400000"/>
          </a:ln>
          <a:extLst>
            <a:ext uri="{C572A759-6A51-4108-AA02-DFA0A04FC94B}">
              <ma14:wrappingTextBoxFlag xmlns:ma14="http://schemas.microsoft.com/office/mac/drawingml/2011/main" val="1"/>
            </a:ext>
          </a:extLst>
        </p:spPr>
        <p:txBody>
          <a:bodyPr tIns="91439" bIns="91439"/>
          <a:lstStyle>
            <a:lvl1pPr>
              <a:lnSpc>
                <a:spcPct val="70000"/>
              </a:lnSpc>
              <a:defRPr cap="all" sz="5000">
                <a:solidFill>
                  <a:srgbClr val="6666FF"/>
                </a:solidFill>
                <a:latin typeface="Gotham Bold"/>
                <a:ea typeface="Gotham Bold"/>
                <a:cs typeface="Gotham Bold"/>
                <a:sym typeface="Gotham Bold"/>
              </a:defRPr>
            </a:lvl1pPr>
          </a:lstStyle>
          <a:p>
            <a:pPr/>
            <a:r>
              <a:t>100+</a:t>
            </a:r>
          </a:p>
        </p:txBody>
      </p:sp>
      <p:sp>
        <p:nvSpPr>
          <p:cNvPr id="307" name="Rectangle 15"/>
          <p:cNvSpPr txBox="1"/>
          <p:nvPr/>
        </p:nvSpPr>
        <p:spPr>
          <a:xfrm>
            <a:off x="4246745" y="9999147"/>
            <a:ext cx="8099823" cy="1401446"/>
          </a:xfrm>
          <a:prstGeom prst="rect">
            <a:avLst/>
          </a:prstGeom>
          <a:ln w="12700">
            <a:miter lim="400000"/>
          </a:ln>
          <a:extLst>
            <a:ext uri="{C572A759-6A51-4108-AA02-DFA0A04FC94B}">
              <ma14:wrappingTextBoxFlag xmlns:ma14="http://schemas.microsoft.com/office/mac/drawingml/2011/main" val="1"/>
            </a:ext>
          </a:extLst>
        </p:spPr>
        <p:txBody>
          <a:bodyPr tIns="91439" bIns="91439"/>
          <a:lstStyle>
            <a:lvl1pPr>
              <a:defRPr cap="all" sz="2500">
                <a:solidFill>
                  <a:srgbClr val="6666FF"/>
                </a:solidFill>
                <a:latin typeface="Gotham Book"/>
                <a:ea typeface="Gotham Book"/>
                <a:cs typeface="Gotham Book"/>
                <a:sym typeface="Gotham Book"/>
              </a:defRPr>
            </a:lvl1pPr>
          </a:lstStyle>
          <a:p>
            <a:pPr/>
            <a:r>
              <a:t>ART INSTALLATIONS</a:t>
            </a:r>
          </a:p>
        </p:txBody>
      </p:sp>
      <p:sp>
        <p:nvSpPr>
          <p:cNvPr id="308" name="Rectangle 15"/>
          <p:cNvSpPr txBox="1"/>
          <p:nvPr/>
        </p:nvSpPr>
        <p:spPr>
          <a:xfrm>
            <a:off x="11415169" y="9262475"/>
            <a:ext cx="4457322" cy="1143630"/>
          </a:xfrm>
          <a:prstGeom prst="rect">
            <a:avLst/>
          </a:prstGeom>
          <a:ln w="12700">
            <a:miter lim="400000"/>
          </a:ln>
          <a:extLst>
            <a:ext uri="{C572A759-6A51-4108-AA02-DFA0A04FC94B}">
              <ma14:wrappingTextBoxFlag xmlns:ma14="http://schemas.microsoft.com/office/mac/drawingml/2011/main" val="1"/>
            </a:ext>
          </a:extLst>
        </p:spPr>
        <p:txBody>
          <a:bodyPr tIns="91439" bIns="91439"/>
          <a:lstStyle>
            <a:lvl1pPr>
              <a:lnSpc>
                <a:spcPct val="70000"/>
              </a:lnSpc>
              <a:defRPr cap="all" sz="5000">
                <a:solidFill>
                  <a:srgbClr val="FFFFFF"/>
                </a:solidFill>
                <a:latin typeface="Gotham Bold"/>
                <a:ea typeface="Gotham Bold"/>
                <a:cs typeface="Gotham Bold"/>
                <a:sym typeface="Gotham Bold"/>
              </a:defRPr>
            </a:lvl1pPr>
          </a:lstStyle>
          <a:p>
            <a:pPr/>
            <a:r>
              <a:t>$126+M</a:t>
            </a:r>
          </a:p>
        </p:txBody>
      </p:sp>
      <p:sp>
        <p:nvSpPr>
          <p:cNvPr id="309" name="Rectangle 15"/>
          <p:cNvSpPr txBox="1"/>
          <p:nvPr/>
        </p:nvSpPr>
        <p:spPr>
          <a:xfrm>
            <a:off x="11509038" y="9999147"/>
            <a:ext cx="4457321" cy="962869"/>
          </a:xfrm>
          <a:prstGeom prst="rect">
            <a:avLst/>
          </a:prstGeom>
          <a:ln w="12700">
            <a:miter lim="400000"/>
          </a:ln>
          <a:extLst>
            <a:ext uri="{C572A759-6A51-4108-AA02-DFA0A04FC94B}">
              <ma14:wrappingTextBoxFlag xmlns:ma14="http://schemas.microsoft.com/office/mac/drawingml/2011/main" val="1"/>
            </a:ext>
          </a:extLst>
        </p:spPr>
        <p:txBody>
          <a:bodyPr tIns="91439" bIns="91439"/>
          <a:lstStyle>
            <a:lvl1pPr>
              <a:lnSpc>
                <a:spcPct val="80000"/>
              </a:lnSpc>
              <a:defRPr cap="all" sz="2500">
                <a:solidFill>
                  <a:srgbClr val="FFFFFF"/>
                </a:solidFill>
                <a:latin typeface="Gotham Book"/>
                <a:ea typeface="Gotham Book"/>
                <a:cs typeface="Gotham Book"/>
                <a:sym typeface="Gotham Book"/>
              </a:defRPr>
            </a:lvl1pPr>
          </a:lstStyle>
          <a:p>
            <a:pPr/>
            <a:r>
              <a:t>ECONOMIC IMPACT</a:t>
            </a:r>
          </a:p>
        </p:txBody>
      </p:sp>
      <p:sp>
        <p:nvSpPr>
          <p:cNvPr id="310" name="Rectangle 15"/>
          <p:cNvSpPr txBox="1"/>
          <p:nvPr/>
        </p:nvSpPr>
        <p:spPr>
          <a:xfrm>
            <a:off x="613705" y="9263389"/>
            <a:ext cx="4457321" cy="1011021"/>
          </a:xfrm>
          <a:prstGeom prst="rect">
            <a:avLst/>
          </a:prstGeom>
          <a:ln w="12700">
            <a:miter lim="400000"/>
          </a:ln>
          <a:extLst>
            <a:ext uri="{C572A759-6A51-4108-AA02-DFA0A04FC94B}">
              <ma14:wrappingTextBoxFlag xmlns:ma14="http://schemas.microsoft.com/office/mac/drawingml/2011/main" val="1"/>
            </a:ext>
          </a:extLst>
        </p:spPr>
        <p:txBody>
          <a:bodyPr tIns="91439" bIns="91439"/>
          <a:lstStyle>
            <a:lvl1pPr>
              <a:lnSpc>
                <a:spcPct val="70000"/>
              </a:lnSpc>
              <a:defRPr cap="all" sz="5000">
                <a:solidFill>
                  <a:srgbClr val="F81BCC"/>
                </a:solidFill>
                <a:latin typeface="Gotham Bold"/>
                <a:ea typeface="Gotham Bold"/>
                <a:cs typeface="Gotham Bold"/>
                <a:sym typeface="Gotham Bold"/>
              </a:defRPr>
            </a:lvl1pPr>
          </a:lstStyle>
          <a:p>
            <a:pPr/>
            <a:r>
              <a:t>2.2+M</a:t>
            </a:r>
          </a:p>
        </p:txBody>
      </p:sp>
      <p:sp>
        <p:nvSpPr>
          <p:cNvPr id="311" name="Rectangle 15"/>
          <p:cNvSpPr txBox="1"/>
          <p:nvPr/>
        </p:nvSpPr>
        <p:spPr>
          <a:xfrm>
            <a:off x="613705" y="9984123"/>
            <a:ext cx="4457321" cy="759113"/>
          </a:xfrm>
          <a:prstGeom prst="rect">
            <a:avLst/>
          </a:prstGeom>
          <a:ln w="12700">
            <a:miter lim="400000"/>
          </a:ln>
          <a:extLst>
            <a:ext uri="{C572A759-6A51-4108-AA02-DFA0A04FC94B}">
              <ma14:wrappingTextBoxFlag xmlns:ma14="http://schemas.microsoft.com/office/mac/drawingml/2011/main" val="1"/>
            </a:ext>
          </a:extLst>
        </p:spPr>
        <p:txBody>
          <a:bodyPr tIns="91439" bIns="91439"/>
          <a:lstStyle>
            <a:lvl1pPr>
              <a:lnSpc>
                <a:spcPct val="70000"/>
              </a:lnSpc>
              <a:defRPr cap="all" sz="2500">
                <a:solidFill>
                  <a:srgbClr val="F81BCC"/>
                </a:solidFill>
                <a:latin typeface="Gotham Book"/>
                <a:ea typeface="Gotham Book"/>
                <a:cs typeface="Gotham Book"/>
                <a:sym typeface="Gotham Book"/>
              </a:defRPr>
            </a:lvl1pPr>
          </a:lstStyle>
          <a:p>
            <a:pPr/>
            <a:r>
              <a:t>ATTENDANCE</a:t>
            </a:r>
          </a:p>
        </p:txBody>
      </p:sp>
      <p:pic>
        <p:nvPicPr>
          <p:cNvPr id="312" name="Image" descr="Image"/>
          <p:cNvPicPr>
            <a:picLocks noChangeAspect="1"/>
          </p:cNvPicPr>
          <p:nvPr/>
        </p:nvPicPr>
        <p:blipFill>
          <a:blip r:embed="rId5">
            <a:extLst/>
          </a:blip>
          <a:stretch>
            <a:fillRect/>
          </a:stretch>
        </p:blipFill>
        <p:spPr>
          <a:xfrm>
            <a:off x="-7337388" y="-215340"/>
            <a:ext cx="20394483" cy="20394484"/>
          </a:xfrm>
          <a:prstGeom prst="rect">
            <a:avLst/>
          </a:prstGeom>
          <a:ln w="12700">
            <a:miter lim="400000"/>
          </a:ln>
        </p:spPr>
      </p:pic>
      <p:sp>
        <p:nvSpPr>
          <p:cNvPr id="313" name="Text"/>
          <p:cNvSpPr txBox="1"/>
          <p:nvPr/>
        </p:nvSpPr>
        <p:spPr>
          <a:xfrm>
            <a:off x="382993" y="12897191"/>
            <a:ext cx="601366" cy="551181"/>
          </a:xfrm>
          <a:prstGeom prst="rect">
            <a:avLst/>
          </a:prstGeom>
          <a:ln w="12700">
            <a:miter lim="400000"/>
          </a:ln>
          <a:extLst>
            <a:ext uri="{C572A759-6A51-4108-AA02-DFA0A04FC94B}">
              <ma14:wrappingTextBoxFlag xmlns:ma14="http://schemas.microsoft.com/office/mac/drawingml/2011/main" val="1"/>
            </a:ext>
          </a:extLst>
        </p:spPr>
        <p:txBody>
          <a:bodyPr tIns="91439" bIns="91439" anchor="ctr">
            <a:spAutoFit/>
          </a:bodyPr>
          <a:lstStyle>
            <a:lvl1pPr algn="l" defTabSz="1828800">
              <a:lnSpc>
                <a:spcPct val="70000"/>
              </a:lnSpc>
              <a:defRPr cap="all" sz="2400">
                <a:solidFill>
                  <a:srgbClr val="929292"/>
                </a:solidFill>
                <a:latin typeface="Gotham Book"/>
                <a:ea typeface="Gotham Book"/>
                <a:cs typeface="Gotham Book"/>
                <a:sym typeface="Gotham Book"/>
              </a:defRPr>
            </a:lvl1pPr>
          </a:lstStyle>
          <a:p>
            <a:pPr/>
            <a:fld id="{86CB4B4D-7CA3-9044-876B-883B54F8677D}" type="slidenum"/>
          </a:p>
        </p:txBody>
      </p:sp>
      <p:pic>
        <p:nvPicPr>
          <p:cNvPr id="314" name="Blink_Logos_CMYK-04.png" descr="Blink_Logos_CMYK-04.png"/>
          <p:cNvPicPr>
            <a:picLocks noChangeAspect="1"/>
          </p:cNvPicPr>
          <p:nvPr/>
        </p:nvPicPr>
        <p:blipFill>
          <a:blip r:embed="rId6">
            <a:extLst/>
          </a:blip>
          <a:stretch>
            <a:fillRect/>
          </a:stretch>
        </p:blipFill>
        <p:spPr>
          <a:xfrm>
            <a:off x="18798776" y="1476552"/>
            <a:ext cx="3079199" cy="10762896"/>
          </a:xfrm>
          <a:prstGeom prst="rect">
            <a:avLst/>
          </a:prstGeom>
          <a:ln w="12700">
            <a:miter lim="400000"/>
          </a:ln>
        </p:spPr>
      </p:pic>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6" name="Rectangle 15"/>
          <p:cNvSpPr txBox="1"/>
          <p:nvPr>
            <p:ph type="body" idx="21"/>
          </p:nvPr>
        </p:nvSpPr>
        <p:spPr>
          <a:prstGeom prst="rect">
            <a:avLst/>
          </a:prstGeom>
        </p:spPr>
        <p:txBody>
          <a:bodyPr/>
          <a:lstStyle>
            <a:lvl1pPr>
              <a:defRPr>
                <a:solidFill>
                  <a:srgbClr val="F81BCC"/>
                </a:solidFill>
              </a:defRPr>
            </a:lvl1pPr>
          </a:lstStyle>
          <a:p>
            <a:pPr/>
            <a:r>
              <a:t>THE EVOLUTION OF BLINK</a:t>
            </a:r>
          </a:p>
        </p:txBody>
      </p:sp>
      <p:pic>
        <p:nvPicPr>
          <p:cNvPr id="317" name="Image" descr="Image"/>
          <p:cNvPicPr>
            <a:picLocks noChangeAspect="1"/>
          </p:cNvPicPr>
          <p:nvPr/>
        </p:nvPicPr>
        <p:blipFill>
          <a:blip r:embed="rId3">
            <a:extLst/>
          </a:blip>
          <a:stretch>
            <a:fillRect/>
          </a:stretch>
        </p:blipFill>
        <p:spPr>
          <a:xfrm>
            <a:off x="495407" y="2166560"/>
            <a:ext cx="23393186" cy="7643149"/>
          </a:xfrm>
          <a:prstGeom prst="rect">
            <a:avLst/>
          </a:prstGeom>
          <a:ln w="12700">
            <a:miter lim="400000"/>
          </a:ln>
        </p:spPr>
      </p:pic>
      <p:sp>
        <p:nvSpPr>
          <p:cNvPr id="318" name="Rectangle 15"/>
          <p:cNvSpPr txBox="1"/>
          <p:nvPr/>
        </p:nvSpPr>
        <p:spPr>
          <a:xfrm>
            <a:off x="3278274" y="3052464"/>
            <a:ext cx="2324139" cy="944881"/>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lvl1pPr>
              <a:lnSpc>
                <a:spcPct val="70000"/>
              </a:lnSpc>
              <a:defRPr cap="all" sz="5000">
                <a:solidFill>
                  <a:srgbClr val="FFFFFF"/>
                </a:solidFill>
                <a:latin typeface="Gotham Bold"/>
                <a:ea typeface="Gotham Bold"/>
                <a:cs typeface="Gotham Bold"/>
                <a:sym typeface="Gotham Bold"/>
              </a:defRPr>
            </a:lvl1pPr>
          </a:lstStyle>
          <a:p>
            <a:pPr/>
            <a:r>
              <a:t>2017</a:t>
            </a:r>
          </a:p>
        </p:txBody>
      </p:sp>
      <p:sp>
        <p:nvSpPr>
          <p:cNvPr id="319" name="Rectangle 15"/>
          <p:cNvSpPr txBox="1"/>
          <p:nvPr/>
        </p:nvSpPr>
        <p:spPr>
          <a:xfrm>
            <a:off x="11029930" y="3052464"/>
            <a:ext cx="2324139" cy="944881"/>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lvl1pPr>
              <a:lnSpc>
                <a:spcPct val="70000"/>
              </a:lnSpc>
              <a:defRPr cap="all" sz="5000">
                <a:solidFill>
                  <a:srgbClr val="6666FF"/>
                </a:solidFill>
                <a:latin typeface="Gotham Bold"/>
                <a:ea typeface="Gotham Bold"/>
                <a:cs typeface="Gotham Bold"/>
                <a:sym typeface="Gotham Bold"/>
              </a:defRPr>
            </a:lvl1pPr>
          </a:lstStyle>
          <a:p>
            <a:pPr/>
            <a:r>
              <a:t>2019</a:t>
            </a:r>
          </a:p>
        </p:txBody>
      </p:sp>
      <p:sp>
        <p:nvSpPr>
          <p:cNvPr id="320" name="Rectangle 15"/>
          <p:cNvSpPr txBox="1"/>
          <p:nvPr/>
        </p:nvSpPr>
        <p:spPr>
          <a:xfrm>
            <a:off x="18781586" y="3052464"/>
            <a:ext cx="2324140" cy="944881"/>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lvl1pPr>
              <a:lnSpc>
                <a:spcPct val="70000"/>
              </a:lnSpc>
              <a:defRPr cap="all" sz="5000">
                <a:solidFill>
                  <a:srgbClr val="FFFFFF"/>
                </a:solidFill>
                <a:latin typeface="Gotham Bold"/>
                <a:ea typeface="Gotham Bold"/>
                <a:cs typeface="Gotham Bold"/>
                <a:sym typeface="Gotham Bold"/>
              </a:defRPr>
            </a:lvl1pPr>
          </a:lstStyle>
          <a:p>
            <a:pPr/>
            <a:r>
              <a:t>2022</a:t>
            </a:r>
          </a:p>
        </p:txBody>
      </p:sp>
      <p:sp>
        <p:nvSpPr>
          <p:cNvPr id="321" name="First year…"/>
          <p:cNvSpPr txBox="1"/>
          <p:nvPr/>
        </p:nvSpPr>
        <p:spPr>
          <a:xfrm>
            <a:off x="2413863" y="11110560"/>
            <a:ext cx="3759518" cy="1549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marL="228600" indent="-228600" algn="l">
              <a:lnSpc>
                <a:spcPct val="140000"/>
              </a:lnSpc>
              <a:buSzPct val="100000"/>
              <a:buChar char="•"/>
              <a:defRPr sz="2500">
                <a:latin typeface="Gotham Book"/>
                <a:ea typeface="Gotham Book"/>
                <a:cs typeface="Gotham Book"/>
                <a:sym typeface="Gotham Book"/>
              </a:defRPr>
            </a:pPr>
            <a:r>
              <a:t>First year</a:t>
            </a:r>
          </a:p>
          <a:p>
            <a:pPr marL="228600" indent="-228600" algn="l">
              <a:lnSpc>
                <a:spcPct val="140000"/>
              </a:lnSpc>
              <a:buSzPct val="100000"/>
              <a:buChar char="•"/>
              <a:defRPr sz="2500">
                <a:latin typeface="Gotham Book"/>
                <a:ea typeface="Gotham Book"/>
                <a:cs typeface="Gotham Book"/>
                <a:sym typeface="Gotham Book"/>
              </a:defRPr>
            </a:pPr>
            <a:r>
              <a:t>1.1 Million Attendance </a:t>
            </a:r>
          </a:p>
          <a:p>
            <a:pPr marL="228600" indent="-228600" algn="l">
              <a:lnSpc>
                <a:spcPct val="140000"/>
              </a:lnSpc>
              <a:buSzPct val="100000"/>
              <a:buChar char="•"/>
              <a:defRPr sz="2500">
                <a:latin typeface="Gotham Book"/>
                <a:ea typeface="Gotham Book"/>
                <a:cs typeface="Gotham Book"/>
                <a:sym typeface="Gotham Book"/>
              </a:defRPr>
            </a:pPr>
            <a:r>
              <a:t>10 Permanent Murals</a:t>
            </a:r>
          </a:p>
        </p:txBody>
      </p:sp>
      <p:sp>
        <p:nvSpPr>
          <p:cNvPr id="322" name="Expanded footprint into  Northern Kentucky…"/>
          <p:cNvSpPr txBox="1"/>
          <p:nvPr/>
        </p:nvSpPr>
        <p:spPr>
          <a:xfrm>
            <a:off x="10147457" y="10666060"/>
            <a:ext cx="4229736" cy="208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marL="228600" indent="-228600" algn="l">
              <a:lnSpc>
                <a:spcPct val="140000"/>
              </a:lnSpc>
              <a:buSzPct val="100000"/>
              <a:buChar char="•"/>
              <a:defRPr sz="2500">
                <a:latin typeface="Gotham Book"/>
                <a:ea typeface="Gotham Book"/>
                <a:cs typeface="Gotham Book"/>
                <a:sym typeface="Gotham Book"/>
              </a:defRPr>
            </a:pPr>
            <a:r>
              <a:t>Expanded footprint into </a:t>
            </a:r>
            <a:br/>
            <a:r>
              <a:t>Northern Kentucky</a:t>
            </a:r>
          </a:p>
          <a:p>
            <a:pPr marL="228600" indent="-228600" algn="l">
              <a:lnSpc>
                <a:spcPct val="140000"/>
              </a:lnSpc>
              <a:buSzPct val="100000"/>
              <a:buChar char="•"/>
              <a:defRPr sz="2500">
                <a:latin typeface="Gotham Book"/>
                <a:ea typeface="Gotham Book"/>
                <a:cs typeface="Gotham Book"/>
                <a:sym typeface="Gotham Book"/>
              </a:defRPr>
            </a:pPr>
            <a:r>
              <a:t>1.3 Million Attendance </a:t>
            </a:r>
          </a:p>
          <a:p>
            <a:pPr marL="228600" indent="-228600" algn="l">
              <a:lnSpc>
                <a:spcPct val="140000"/>
              </a:lnSpc>
              <a:buSzPct val="100000"/>
              <a:buChar char="•"/>
              <a:defRPr sz="2500">
                <a:latin typeface="Gotham Book"/>
                <a:ea typeface="Gotham Book"/>
                <a:cs typeface="Gotham Book"/>
                <a:sym typeface="Gotham Book"/>
              </a:defRPr>
            </a:pPr>
            <a:r>
              <a:t>13 Permanent Murals</a:t>
            </a:r>
          </a:p>
        </p:txBody>
      </p:sp>
      <p:sp>
        <p:nvSpPr>
          <p:cNvPr id="323" name="International Artists and  Media Coverage…"/>
          <p:cNvSpPr txBox="1"/>
          <p:nvPr/>
        </p:nvSpPr>
        <p:spPr>
          <a:xfrm>
            <a:off x="17586855" y="11086185"/>
            <a:ext cx="4237038" cy="208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marL="228600" indent="-228600" algn="l">
              <a:lnSpc>
                <a:spcPct val="140000"/>
              </a:lnSpc>
              <a:buSzPct val="100000"/>
              <a:buChar char="•"/>
              <a:defRPr sz="2500">
                <a:latin typeface="Gotham Book"/>
                <a:ea typeface="Gotham Book"/>
                <a:cs typeface="Gotham Book"/>
                <a:sym typeface="Gotham Book"/>
              </a:defRPr>
            </a:pPr>
            <a:r>
              <a:t>International Artists and </a:t>
            </a:r>
            <a:br/>
            <a:r>
              <a:t>Media Coverage</a:t>
            </a:r>
          </a:p>
          <a:p>
            <a:pPr marL="228600" indent="-228600" algn="l">
              <a:lnSpc>
                <a:spcPct val="140000"/>
              </a:lnSpc>
              <a:buSzPct val="100000"/>
              <a:buChar char="•"/>
              <a:defRPr sz="2500">
                <a:latin typeface="Gotham Book"/>
                <a:ea typeface="Gotham Book"/>
                <a:cs typeface="Gotham Book"/>
                <a:sym typeface="Gotham Book"/>
              </a:defRPr>
            </a:pPr>
            <a:r>
              <a:t>2.2 Million Attendance </a:t>
            </a:r>
          </a:p>
          <a:p>
            <a:pPr marL="228600" indent="-228600" algn="l">
              <a:lnSpc>
                <a:spcPct val="140000"/>
              </a:lnSpc>
              <a:buSzPct val="100000"/>
              <a:buChar char="•"/>
              <a:defRPr sz="2500">
                <a:latin typeface="Gotham Book"/>
                <a:ea typeface="Gotham Book"/>
                <a:cs typeface="Gotham Book"/>
                <a:sym typeface="Gotham Book"/>
              </a:defRPr>
            </a:pPr>
            <a:r>
              <a:t>17 Permanent Murals</a:t>
            </a:r>
          </a:p>
        </p:txBody>
      </p:sp>
      <p:sp>
        <p:nvSpPr>
          <p:cNvPr id="324" name="Text"/>
          <p:cNvSpPr txBox="1"/>
          <p:nvPr/>
        </p:nvSpPr>
        <p:spPr>
          <a:xfrm>
            <a:off x="382993" y="12897191"/>
            <a:ext cx="601366" cy="551181"/>
          </a:xfrm>
          <a:prstGeom prst="rect">
            <a:avLst/>
          </a:prstGeom>
          <a:ln w="12700">
            <a:miter lim="400000"/>
          </a:ln>
          <a:extLst>
            <a:ext uri="{C572A759-6A51-4108-AA02-DFA0A04FC94B}">
              <ma14:wrappingTextBoxFlag xmlns:ma14="http://schemas.microsoft.com/office/mac/drawingml/2011/main" val="1"/>
            </a:ext>
          </a:extLst>
        </p:spPr>
        <p:txBody>
          <a:bodyPr tIns="91439" bIns="91439" anchor="ctr">
            <a:spAutoFit/>
          </a:bodyPr>
          <a:lstStyle>
            <a:lvl1pPr algn="l" defTabSz="1828800">
              <a:lnSpc>
                <a:spcPct val="70000"/>
              </a:lnSpc>
              <a:defRPr cap="all" sz="2400">
                <a:solidFill>
                  <a:srgbClr val="929292"/>
                </a:solidFill>
                <a:latin typeface="Gotham Book"/>
                <a:ea typeface="Gotham Book"/>
                <a:cs typeface="Gotham Book"/>
                <a:sym typeface="Gotham Book"/>
              </a:defRPr>
            </a:lvl1pPr>
          </a:lstStyle>
          <a:p>
            <a:pPr/>
            <a:fld id="{86CB4B4D-7CA3-9044-876B-883B54F8677D}" type="slidenum"/>
          </a:p>
        </p:txBody>
      </p:sp>
      <p:sp>
        <p:nvSpPr>
          <p:cNvPr id="325" name="Rectangle 15"/>
          <p:cNvSpPr txBox="1"/>
          <p:nvPr/>
        </p:nvSpPr>
        <p:spPr>
          <a:xfrm>
            <a:off x="2397334" y="10092982"/>
            <a:ext cx="4237038" cy="982981"/>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p>
            <a:pPr algn="l">
              <a:lnSpc>
                <a:spcPct val="110000"/>
              </a:lnSpc>
              <a:defRPr cap="all" sz="2500">
                <a:latin typeface="Gotham Bold"/>
                <a:ea typeface="Gotham Bold"/>
                <a:cs typeface="Gotham Bold"/>
                <a:sym typeface="Gotham Bold"/>
              </a:defRPr>
            </a:pPr>
            <a:r>
              <a:t>Casting a Vision for </a:t>
            </a:r>
            <a:br/>
            <a:r>
              <a:t>a future city</a:t>
            </a:r>
          </a:p>
        </p:txBody>
      </p:sp>
      <p:sp>
        <p:nvSpPr>
          <p:cNvPr id="326" name="Rectangle 15"/>
          <p:cNvSpPr txBox="1"/>
          <p:nvPr/>
        </p:nvSpPr>
        <p:spPr>
          <a:xfrm>
            <a:off x="10147457" y="10092982"/>
            <a:ext cx="3953615" cy="563881"/>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lvl1pPr algn="l">
              <a:lnSpc>
                <a:spcPct val="110000"/>
              </a:lnSpc>
              <a:defRPr cap="all" sz="2500">
                <a:latin typeface="Gotham Bold"/>
                <a:ea typeface="Gotham Bold"/>
                <a:cs typeface="Gotham Bold"/>
                <a:sym typeface="Gotham Bold"/>
              </a:defRPr>
            </a:lvl1pPr>
          </a:lstStyle>
          <a:p>
            <a:pPr/>
            <a:r>
              <a:t>A REGION UNITED</a:t>
            </a:r>
          </a:p>
        </p:txBody>
      </p:sp>
      <p:sp>
        <p:nvSpPr>
          <p:cNvPr id="327" name="Rectangle 15"/>
          <p:cNvSpPr txBox="1"/>
          <p:nvPr/>
        </p:nvSpPr>
        <p:spPr>
          <a:xfrm>
            <a:off x="17614157" y="10092982"/>
            <a:ext cx="4940300" cy="982981"/>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p>
            <a:pPr algn="l">
              <a:lnSpc>
                <a:spcPct val="110000"/>
              </a:lnSpc>
              <a:defRPr cap="all" sz="2500">
                <a:latin typeface="Gotham Bold"/>
                <a:ea typeface="Gotham Bold"/>
                <a:cs typeface="Gotham Bold"/>
                <a:sym typeface="Gotham Bold"/>
              </a:defRPr>
            </a:pPr>
            <a:r>
              <a:t>Making our place in </a:t>
            </a:r>
            <a:br/>
            <a:r>
              <a:t>the Global landscape</a:t>
            </a:r>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31" name="HannahJam-8792.jpg" descr="HannahJam-8792.jpg"/>
          <p:cNvPicPr>
            <a:picLocks noChangeAspect="1"/>
          </p:cNvPicPr>
          <p:nvPr/>
        </p:nvPicPr>
        <p:blipFill>
          <a:blip r:embed="rId2">
            <a:extLst/>
          </a:blip>
          <a:srcRect l="0" t="0" r="34034" b="0"/>
          <a:stretch>
            <a:fillRect/>
          </a:stretch>
        </p:blipFill>
        <p:spPr>
          <a:xfrm>
            <a:off x="-1385965" y="0"/>
            <a:ext cx="13575119" cy="13716001"/>
          </a:xfrm>
          <a:prstGeom prst="rect">
            <a:avLst/>
          </a:prstGeom>
          <a:ln w="12700">
            <a:miter lim="400000"/>
          </a:ln>
        </p:spPr>
      </p:pic>
      <p:sp>
        <p:nvSpPr>
          <p:cNvPr id="332" name="Rectangle 15"/>
          <p:cNvSpPr txBox="1"/>
          <p:nvPr>
            <p:ph type="body" idx="21"/>
          </p:nvPr>
        </p:nvSpPr>
        <p:spPr>
          <a:xfrm>
            <a:off x="12891826" y="729792"/>
            <a:ext cx="10404245" cy="944881"/>
          </a:xfrm>
          <a:prstGeom prst="rect">
            <a:avLst/>
          </a:prstGeom>
        </p:spPr>
        <p:txBody>
          <a:bodyPr/>
          <a:lstStyle>
            <a:lvl1pPr>
              <a:defRPr>
                <a:solidFill>
                  <a:srgbClr val="7473FF"/>
                </a:solidFill>
              </a:defRPr>
            </a:lvl1pPr>
          </a:lstStyle>
          <a:p>
            <a:pPr/>
            <a:r>
              <a:t>COMMUNITY INVOLVEMENT</a:t>
            </a:r>
          </a:p>
        </p:txBody>
      </p:sp>
      <p:pic>
        <p:nvPicPr>
          <p:cNvPr id="333" name="Image" descr="Image"/>
          <p:cNvPicPr>
            <a:picLocks noChangeAspect="1"/>
          </p:cNvPicPr>
          <p:nvPr/>
        </p:nvPicPr>
        <p:blipFill>
          <a:blip r:embed="rId3">
            <a:extLst/>
          </a:blip>
          <a:srcRect l="3239" t="2905" r="2587" b="2916"/>
          <a:stretch>
            <a:fillRect/>
          </a:stretch>
        </p:blipFill>
        <p:spPr>
          <a:xfrm>
            <a:off x="22876798" y="12325875"/>
            <a:ext cx="931767" cy="931815"/>
          </a:xfrm>
          <a:custGeom>
            <a:avLst/>
            <a:gdLst/>
            <a:ahLst/>
            <a:cxnLst>
              <a:cxn ang="0">
                <a:pos x="wd2" y="hd2"/>
              </a:cxn>
              <a:cxn ang="5400000">
                <a:pos x="wd2" y="hd2"/>
              </a:cxn>
              <a:cxn ang="10800000">
                <a:pos x="wd2" y="hd2"/>
              </a:cxn>
              <a:cxn ang="16200000">
                <a:pos x="wd2" y="hd2"/>
              </a:cxn>
            </a:cxnLst>
            <a:rect l="0" t="0" r="r" b="b"/>
            <a:pathLst>
              <a:path w="19678" h="20595" fill="norm" stroke="1" extrusionOk="0">
                <a:moveTo>
                  <a:pt x="9839" y="0"/>
                </a:moveTo>
                <a:cubicBezTo>
                  <a:pt x="7320" y="0"/>
                  <a:pt x="4804" y="1007"/>
                  <a:pt x="2882" y="3017"/>
                </a:cubicBezTo>
                <a:cubicBezTo>
                  <a:pt x="-961" y="7039"/>
                  <a:pt x="-961" y="13556"/>
                  <a:pt x="2882" y="17578"/>
                </a:cubicBezTo>
                <a:cubicBezTo>
                  <a:pt x="6725" y="21600"/>
                  <a:pt x="12953" y="21600"/>
                  <a:pt x="16796" y="17578"/>
                </a:cubicBezTo>
                <a:cubicBezTo>
                  <a:pt x="20639" y="13556"/>
                  <a:pt x="20639" y="7039"/>
                  <a:pt x="16796" y="3017"/>
                </a:cubicBezTo>
                <a:cubicBezTo>
                  <a:pt x="14874" y="1007"/>
                  <a:pt x="12358" y="0"/>
                  <a:pt x="9839" y="0"/>
                </a:cubicBezTo>
                <a:close/>
              </a:path>
            </a:pathLst>
          </a:custGeom>
          <a:ln w="12700">
            <a:miter lim="400000"/>
          </a:ln>
        </p:spPr>
      </p:pic>
      <p:sp>
        <p:nvSpPr>
          <p:cNvPr id="334" name="Text"/>
          <p:cNvSpPr txBox="1"/>
          <p:nvPr/>
        </p:nvSpPr>
        <p:spPr>
          <a:xfrm>
            <a:off x="382993" y="12897191"/>
            <a:ext cx="601366" cy="551181"/>
          </a:xfrm>
          <a:prstGeom prst="rect">
            <a:avLst/>
          </a:prstGeom>
          <a:ln w="12700">
            <a:miter lim="400000"/>
          </a:ln>
          <a:extLst>
            <a:ext uri="{C572A759-6A51-4108-AA02-DFA0A04FC94B}">
              <ma14:wrappingTextBoxFlag xmlns:ma14="http://schemas.microsoft.com/office/mac/drawingml/2011/main" val="1"/>
            </a:ext>
          </a:extLst>
        </p:spPr>
        <p:txBody>
          <a:bodyPr tIns="91439" bIns="91439" anchor="ctr">
            <a:spAutoFit/>
          </a:bodyPr>
          <a:lstStyle>
            <a:lvl1pPr algn="l" defTabSz="1828800">
              <a:lnSpc>
                <a:spcPct val="70000"/>
              </a:lnSpc>
              <a:defRPr cap="all" sz="2400">
                <a:solidFill>
                  <a:srgbClr val="FFFFFF"/>
                </a:solidFill>
                <a:latin typeface="Gotham Book"/>
                <a:ea typeface="Gotham Book"/>
                <a:cs typeface="Gotham Book"/>
                <a:sym typeface="Gotham Book"/>
              </a:defRPr>
            </a:lvl1pPr>
          </a:lstStyle>
          <a:p>
            <a:pPr/>
            <a:fld id="{86CB4B4D-7CA3-9044-876B-883B54F8677D}" type="slidenum"/>
          </a:p>
        </p:txBody>
      </p:sp>
      <p:sp>
        <p:nvSpPr>
          <p:cNvPr id="335" name="Rectangle 15"/>
          <p:cNvSpPr txBox="1"/>
          <p:nvPr/>
        </p:nvSpPr>
        <p:spPr>
          <a:xfrm>
            <a:off x="12891826" y="1732069"/>
            <a:ext cx="9418041" cy="12298680"/>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p>
            <a:pPr algn="l">
              <a:lnSpc>
                <a:spcPct val="140000"/>
              </a:lnSpc>
              <a:defRPr sz="2500">
                <a:latin typeface="Gotham Book"/>
                <a:ea typeface="Gotham Book"/>
                <a:cs typeface="Gotham Book"/>
                <a:sym typeface="Gotham Book"/>
              </a:defRPr>
            </a:pPr>
            <a:r>
              <a:t>Because of the exponential growth of this event, AGAR has curated a team of community partners that includes local nonprofits, universities, artists, and collectives to help facilitate the production of the festival and micro events throughout the city. </a:t>
            </a:r>
            <a:br/>
            <a:br/>
            <a:r>
              <a:rPr>
                <a:latin typeface="Gotham Bold"/>
                <a:ea typeface="Gotham Bold"/>
                <a:cs typeface="Gotham Bold"/>
                <a:sym typeface="Gotham Bold"/>
              </a:rPr>
              <a:t>Some ways the community got involved include:</a:t>
            </a:r>
          </a:p>
          <a:p>
            <a:pPr marL="228600" indent="-228600" algn="l">
              <a:lnSpc>
                <a:spcPct val="140000"/>
              </a:lnSpc>
              <a:buSzPct val="100000"/>
              <a:buChar char="•"/>
              <a:defRPr sz="2500">
                <a:latin typeface="Gotham Book"/>
                <a:ea typeface="Gotham Book"/>
                <a:cs typeface="Gotham Book"/>
                <a:sym typeface="Gotham Book"/>
              </a:defRPr>
            </a:pPr>
            <a:r>
              <a:t>Partnership with 3CDC and City of Cincinnati </a:t>
            </a:r>
            <a:br/>
            <a:r>
              <a:t>public spaces</a:t>
            </a:r>
          </a:p>
          <a:p>
            <a:pPr marL="228600" indent="-228600" algn="l">
              <a:lnSpc>
                <a:spcPct val="140000"/>
              </a:lnSpc>
              <a:buSzPct val="100000"/>
              <a:buChar char="•"/>
              <a:defRPr sz="2500">
                <a:latin typeface="Gotham Book"/>
                <a:ea typeface="Gotham Book"/>
                <a:cs typeface="Gotham Book"/>
                <a:sym typeface="Gotham Book"/>
              </a:defRPr>
            </a:pPr>
            <a:r>
              <a:t>Collaboration with Chroma Projects for Hanna’s Playground</a:t>
            </a:r>
          </a:p>
          <a:p>
            <a:pPr marL="228600" indent="-228600" algn="l">
              <a:lnSpc>
                <a:spcPct val="140000"/>
              </a:lnSpc>
              <a:buSzPct val="100000"/>
              <a:buChar char="•"/>
              <a:defRPr sz="2500">
                <a:latin typeface="Gotham Book"/>
                <a:ea typeface="Gotham Book"/>
                <a:cs typeface="Gotham Book"/>
                <a:sym typeface="Gotham Book"/>
              </a:defRPr>
            </a:pPr>
            <a:r>
              <a:t>Cincy Nice Social House and artist engagement</a:t>
            </a:r>
          </a:p>
          <a:p>
            <a:pPr marL="228600" indent="-228600" algn="l">
              <a:lnSpc>
                <a:spcPct val="140000"/>
              </a:lnSpc>
              <a:buSzPct val="100000"/>
              <a:buChar char="•"/>
              <a:defRPr sz="2500">
                <a:latin typeface="Gotham Book"/>
                <a:ea typeface="Gotham Book"/>
                <a:cs typeface="Gotham Book"/>
                <a:sym typeface="Gotham Book"/>
              </a:defRPr>
            </a:pPr>
            <a:r>
              <a:t>Ish Festival’s curation and management of the </a:t>
            </a:r>
            <a:br/>
            <a:r>
              <a:t>2022 BLINK Parade</a:t>
            </a:r>
          </a:p>
          <a:p>
            <a:pPr marL="228600" indent="-228600" algn="l">
              <a:lnSpc>
                <a:spcPct val="140000"/>
              </a:lnSpc>
              <a:buSzPct val="100000"/>
              <a:buChar char="•"/>
              <a:defRPr sz="2500">
                <a:latin typeface="Gotham Book"/>
                <a:ea typeface="Gotham Book"/>
                <a:cs typeface="Gotham Book"/>
                <a:sym typeface="Gotham Book"/>
              </a:defRPr>
            </a:pPr>
            <a:r>
              <a:t>Artworks involvement</a:t>
            </a:r>
          </a:p>
          <a:p>
            <a:pPr marL="228600" indent="-228600" algn="l">
              <a:lnSpc>
                <a:spcPct val="140000"/>
              </a:lnSpc>
              <a:buSzPct val="100000"/>
              <a:buChar char="•"/>
              <a:defRPr sz="2500">
                <a:latin typeface="Gotham Book"/>
                <a:ea typeface="Gotham Book"/>
                <a:cs typeface="Gotham Book"/>
                <a:sym typeface="Gotham Book"/>
              </a:defRPr>
            </a:pPr>
            <a:r>
              <a:t>Miami University, Northern Kentucky University, University of Cincinnati and Xavier University </a:t>
            </a:r>
            <a:br/>
            <a:r>
              <a:t>student Involvement </a:t>
            </a:r>
          </a:p>
          <a:p>
            <a:pPr algn="l">
              <a:lnSpc>
                <a:spcPct val="140000"/>
              </a:lnSpc>
              <a:defRPr sz="2500">
                <a:latin typeface="Gotham Book"/>
                <a:ea typeface="Gotham Book"/>
                <a:cs typeface="Gotham Book"/>
                <a:sym typeface="Gotham Book"/>
              </a:defRPr>
            </a:pPr>
          </a:p>
          <a:p>
            <a:pPr algn="l">
              <a:lnSpc>
                <a:spcPct val="140000"/>
              </a:lnSpc>
              <a:defRPr sz="2500">
                <a:latin typeface="Gotham Book"/>
                <a:ea typeface="Gotham Book"/>
                <a:cs typeface="Gotham Book"/>
                <a:sym typeface="Gotham Book"/>
              </a:defRPr>
            </a:pPr>
            <a:br/>
          </a:p>
          <a:p>
            <a:pPr>
              <a:lnSpc>
                <a:spcPct val="140000"/>
              </a:lnSpc>
              <a:defRPr sz="2500">
                <a:latin typeface="Gotham Book"/>
                <a:ea typeface="Gotham Book"/>
                <a:cs typeface="Gotham Book"/>
                <a:sym typeface="Gotham Book"/>
              </a:defRPr>
            </a:pPr>
          </a:p>
        </p:txBody>
      </p:sp>
      <p:grpSp>
        <p:nvGrpSpPr>
          <p:cNvPr id="345" name="Group"/>
          <p:cNvGrpSpPr/>
          <p:nvPr/>
        </p:nvGrpSpPr>
        <p:grpSpPr>
          <a:xfrm>
            <a:off x="14389975" y="10838901"/>
            <a:ext cx="7851317" cy="2256649"/>
            <a:chOff x="0" y="0"/>
            <a:chExt cx="7851316" cy="2256647"/>
          </a:xfrm>
        </p:grpSpPr>
        <p:grpSp>
          <p:nvGrpSpPr>
            <p:cNvPr id="340" name="Group"/>
            <p:cNvGrpSpPr/>
            <p:nvPr/>
          </p:nvGrpSpPr>
          <p:grpSpPr>
            <a:xfrm>
              <a:off x="0" y="0"/>
              <a:ext cx="5037989" cy="1221319"/>
              <a:chOff x="0" y="0"/>
              <a:chExt cx="5037988" cy="1221318"/>
            </a:xfrm>
          </p:grpSpPr>
          <p:pic>
            <p:nvPicPr>
              <p:cNvPr id="336" name="cincynicelogo.png" descr="cincynicelogo.png"/>
              <p:cNvPicPr>
                <a:picLocks noChangeAspect="1"/>
              </p:cNvPicPr>
              <p:nvPr/>
            </p:nvPicPr>
            <p:blipFill>
              <a:blip r:embed="rId4">
                <a:extLst/>
              </a:blip>
              <a:stretch>
                <a:fillRect/>
              </a:stretch>
            </p:blipFill>
            <p:spPr>
              <a:xfrm>
                <a:off x="0" y="393435"/>
                <a:ext cx="1384729" cy="494023"/>
              </a:xfrm>
              <a:prstGeom prst="rect">
                <a:avLst/>
              </a:prstGeom>
              <a:ln w="12700" cap="flat">
                <a:noFill/>
                <a:miter lim="400000"/>
              </a:ln>
              <a:effectLst/>
            </p:spPr>
          </p:pic>
          <p:pic>
            <p:nvPicPr>
              <p:cNvPr id="337" name="artswave_logo_2color_red.png" descr="artswave_logo_2color_red.png"/>
              <p:cNvPicPr>
                <a:picLocks noChangeAspect="1"/>
              </p:cNvPicPr>
              <p:nvPr/>
            </p:nvPicPr>
            <p:blipFill>
              <a:blip r:embed="rId5">
                <a:extLst/>
              </a:blip>
              <a:stretch>
                <a:fillRect/>
              </a:stretch>
            </p:blipFill>
            <p:spPr>
              <a:xfrm>
                <a:off x="1527629" y="294707"/>
                <a:ext cx="1001624" cy="631905"/>
              </a:xfrm>
              <a:prstGeom prst="rect">
                <a:avLst/>
              </a:prstGeom>
              <a:ln w="12700" cap="flat">
                <a:noFill/>
                <a:miter lim="400000"/>
              </a:ln>
              <a:effectLst/>
            </p:spPr>
          </p:pic>
          <p:pic>
            <p:nvPicPr>
              <p:cNvPr id="338" name="ishfestivallogo.jpeg" descr="ishfestivallogo.jpeg"/>
              <p:cNvPicPr>
                <a:picLocks noChangeAspect="1"/>
              </p:cNvPicPr>
              <p:nvPr/>
            </p:nvPicPr>
            <p:blipFill>
              <a:blip r:embed="rId6">
                <a:extLst/>
              </a:blip>
              <a:srcRect l="9542" t="0" r="9542" b="0"/>
              <a:stretch>
                <a:fillRect/>
              </a:stretch>
            </p:blipFill>
            <p:spPr>
              <a:xfrm>
                <a:off x="2672153" y="157108"/>
                <a:ext cx="1001588" cy="907112"/>
              </a:xfrm>
              <a:prstGeom prst="rect">
                <a:avLst/>
              </a:prstGeom>
              <a:ln w="12700" cap="flat">
                <a:noFill/>
                <a:miter lim="400000"/>
              </a:ln>
              <a:effectLst/>
            </p:spPr>
          </p:pic>
          <p:pic>
            <p:nvPicPr>
              <p:cNvPr id="339" name="artworkslogo.png" descr="artworkslogo.png"/>
              <p:cNvPicPr>
                <a:picLocks noChangeAspect="1"/>
              </p:cNvPicPr>
              <p:nvPr/>
            </p:nvPicPr>
            <p:blipFill>
              <a:blip r:embed="rId7">
                <a:extLst/>
              </a:blip>
              <a:stretch>
                <a:fillRect/>
              </a:stretch>
            </p:blipFill>
            <p:spPr>
              <a:xfrm>
                <a:off x="3816669" y="0"/>
                <a:ext cx="1221320" cy="1221319"/>
              </a:xfrm>
              <a:prstGeom prst="rect">
                <a:avLst/>
              </a:prstGeom>
              <a:ln w="12700" cap="flat">
                <a:noFill/>
                <a:miter lim="400000"/>
              </a:ln>
              <a:effectLst/>
            </p:spPr>
          </p:pic>
        </p:grpSp>
        <p:pic>
          <p:nvPicPr>
            <p:cNvPr id="341" name="nku-logo.gif" descr="nku-logo.gif"/>
            <p:cNvPicPr>
              <a:picLocks noChangeAspect="1"/>
            </p:cNvPicPr>
            <p:nvPr/>
          </p:nvPicPr>
          <p:blipFill>
            <a:blip r:embed="rId8">
              <a:extLst/>
            </a:blip>
            <a:stretch>
              <a:fillRect/>
            </a:stretch>
          </p:blipFill>
          <p:spPr>
            <a:xfrm>
              <a:off x="774365" y="1479799"/>
              <a:ext cx="2330544" cy="776849"/>
            </a:xfrm>
            <a:prstGeom prst="rect">
              <a:avLst/>
            </a:prstGeom>
            <a:ln w="12700" cap="flat">
              <a:noFill/>
              <a:miter lim="400000"/>
            </a:ln>
            <a:effectLst/>
          </p:spPr>
        </p:pic>
        <p:pic>
          <p:nvPicPr>
            <p:cNvPr id="342" name="misc_3cdc-logo.jpeg" descr="misc_3cdc-logo.jpeg"/>
            <p:cNvPicPr>
              <a:picLocks noChangeAspect="1"/>
            </p:cNvPicPr>
            <p:nvPr/>
          </p:nvPicPr>
          <p:blipFill>
            <a:blip r:embed="rId9">
              <a:extLst/>
            </a:blip>
            <a:srcRect l="0" t="0" r="0" b="0"/>
            <a:stretch>
              <a:fillRect/>
            </a:stretch>
          </p:blipFill>
          <p:spPr>
            <a:xfrm>
              <a:off x="5119270" y="318073"/>
              <a:ext cx="2025531" cy="548582"/>
            </a:xfrm>
            <a:prstGeom prst="rect">
              <a:avLst/>
            </a:prstGeom>
            <a:ln w="12700" cap="flat">
              <a:noFill/>
              <a:miter lim="400000"/>
            </a:ln>
            <a:effectLst/>
          </p:spPr>
        </p:pic>
        <p:pic>
          <p:nvPicPr>
            <p:cNvPr id="343" name="University_of_Cincinnati_logo.svg.png" descr="University_of_Cincinnati_logo.svg.png"/>
            <p:cNvPicPr>
              <a:picLocks noChangeAspect="1"/>
            </p:cNvPicPr>
            <p:nvPr/>
          </p:nvPicPr>
          <p:blipFill>
            <a:blip r:embed="rId10">
              <a:extLst/>
            </a:blip>
            <a:stretch>
              <a:fillRect/>
            </a:stretch>
          </p:blipFill>
          <p:spPr>
            <a:xfrm>
              <a:off x="3230741" y="1300317"/>
              <a:ext cx="1939742" cy="898747"/>
            </a:xfrm>
            <a:prstGeom prst="rect">
              <a:avLst/>
            </a:prstGeom>
            <a:ln w="12700" cap="flat">
              <a:noFill/>
              <a:miter lim="400000"/>
            </a:ln>
            <a:effectLst/>
          </p:spPr>
        </p:pic>
        <p:pic>
          <p:nvPicPr>
            <p:cNvPr id="344" name="f22ac519f7f9bb4d3c4ff9ba37155cdb.png" descr="f22ac519f7f9bb4d3c4ff9ba37155cdb.png"/>
            <p:cNvPicPr>
              <a:picLocks noChangeAspect="1"/>
            </p:cNvPicPr>
            <p:nvPr/>
          </p:nvPicPr>
          <p:blipFill>
            <a:blip r:embed="rId11">
              <a:extLst/>
            </a:blip>
            <a:stretch>
              <a:fillRect/>
            </a:stretch>
          </p:blipFill>
          <p:spPr>
            <a:xfrm>
              <a:off x="5681457" y="1652684"/>
              <a:ext cx="2169860" cy="431080"/>
            </a:xfrm>
            <a:prstGeom prst="rect">
              <a:avLst/>
            </a:prstGeom>
            <a:ln w="12700" cap="flat">
              <a:noFill/>
              <a:miter lim="400000"/>
            </a:ln>
            <a:effectLst/>
          </p:spPr>
        </p:pic>
      </p:grpSp>
      <p:pic>
        <p:nvPicPr>
          <p:cNvPr id="346" name="image (10).png" descr="image (10).png"/>
          <p:cNvPicPr>
            <a:picLocks noChangeAspect="1"/>
          </p:cNvPicPr>
          <p:nvPr/>
        </p:nvPicPr>
        <p:blipFill>
          <a:blip r:embed="rId12">
            <a:extLst/>
          </a:blip>
          <a:stretch>
            <a:fillRect/>
          </a:stretch>
        </p:blipFill>
        <p:spPr>
          <a:xfrm>
            <a:off x="12960399" y="12518427"/>
            <a:ext cx="2097383" cy="495911"/>
          </a:xfrm>
          <a:prstGeom prst="rect">
            <a:avLst/>
          </a:prstGeom>
          <a:ln w="12700">
            <a:miter lim="400000"/>
          </a:ln>
        </p:spPr>
      </p:pic>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48" name="Image" descr="Image"/>
          <p:cNvPicPr>
            <a:picLocks noChangeAspect="1"/>
          </p:cNvPicPr>
          <p:nvPr/>
        </p:nvPicPr>
        <p:blipFill>
          <a:blip r:embed="rId2">
            <a:extLst/>
          </a:blip>
          <a:stretch>
            <a:fillRect/>
          </a:stretch>
        </p:blipFill>
        <p:spPr>
          <a:xfrm flipH="1">
            <a:off x="161817" y="-4503409"/>
            <a:ext cx="24060366" cy="21913794"/>
          </a:xfrm>
          <a:prstGeom prst="rect">
            <a:avLst/>
          </a:prstGeom>
          <a:ln w="12700">
            <a:miter lim="400000"/>
          </a:ln>
        </p:spPr>
      </p:pic>
      <p:sp>
        <p:nvSpPr>
          <p:cNvPr id="349" name="Text"/>
          <p:cNvSpPr txBox="1"/>
          <p:nvPr/>
        </p:nvSpPr>
        <p:spPr>
          <a:xfrm>
            <a:off x="382993" y="12897191"/>
            <a:ext cx="601366" cy="551181"/>
          </a:xfrm>
          <a:prstGeom prst="rect">
            <a:avLst/>
          </a:prstGeom>
          <a:ln w="12700">
            <a:miter lim="400000"/>
          </a:ln>
          <a:extLst>
            <a:ext uri="{C572A759-6A51-4108-AA02-DFA0A04FC94B}">
              <ma14:wrappingTextBoxFlag xmlns:ma14="http://schemas.microsoft.com/office/mac/drawingml/2011/main" val="1"/>
            </a:ext>
          </a:extLst>
        </p:spPr>
        <p:txBody>
          <a:bodyPr tIns="91439" bIns="91439" anchor="ctr">
            <a:spAutoFit/>
          </a:bodyPr>
          <a:lstStyle>
            <a:lvl1pPr algn="l" defTabSz="1828800">
              <a:lnSpc>
                <a:spcPct val="70000"/>
              </a:lnSpc>
              <a:defRPr cap="all" sz="2400">
                <a:solidFill>
                  <a:srgbClr val="929292"/>
                </a:solidFill>
                <a:latin typeface="Gotham Book"/>
                <a:ea typeface="Gotham Book"/>
                <a:cs typeface="Gotham Book"/>
                <a:sym typeface="Gotham Book"/>
              </a:defRPr>
            </a:lvl1pPr>
          </a:lstStyle>
          <a:p>
            <a:pPr/>
            <a:fld id="{86CB4B4D-7CA3-9044-876B-883B54F8677D}" type="slidenum"/>
          </a:p>
        </p:txBody>
      </p:sp>
      <p:sp>
        <p:nvSpPr>
          <p:cNvPr id="350" name="Rectangle 15"/>
          <p:cNvSpPr txBox="1"/>
          <p:nvPr/>
        </p:nvSpPr>
        <p:spPr>
          <a:xfrm>
            <a:off x="3215776" y="2008226"/>
            <a:ext cx="4685036" cy="1478281"/>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lvl1pPr>
              <a:lnSpc>
                <a:spcPct val="70000"/>
              </a:lnSpc>
              <a:defRPr cap="all" sz="5000">
                <a:solidFill>
                  <a:srgbClr val="FFFFFF"/>
                </a:solidFill>
                <a:latin typeface="Gotham Bold"/>
                <a:ea typeface="Gotham Bold"/>
                <a:cs typeface="Gotham Bold"/>
                <a:sym typeface="Gotham Bold"/>
              </a:defRPr>
            </a:lvl1pPr>
          </a:lstStyle>
          <a:p>
            <a:pPr/>
            <a:r>
              <a:t>Direct spending</a:t>
            </a:r>
          </a:p>
        </p:txBody>
      </p:sp>
      <p:sp>
        <p:nvSpPr>
          <p:cNvPr id="351" name="Rectangle 15"/>
          <p:cNvSpPr txBox="1"/>
          <p:nvPr/>
        </p:nvSpPr>
        <p:spPr>
          <a:xfrm>
            <a:off x="15857374" y="16687096"/>
            <a:ext cx="4685036" cy="906781"/>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p>
            <a:pPr>
              <a:lnSpc>
                <a:spcPct val="90000"/>
              </a:lnSpc>
              <a:defRPr cap="all" sz="2500">
                <a:solidFill>
                  <a:srgbClr val="6666FF"/>
                </a:solidFill>
                <a:latin typeface="Gotham Book"/>
                <a:ea typeface="Gotham Book"/>
                <a:cs typeface="Gotham Book"/>
                <a:sym typeface="Gotham Book"/>
              </a:defRPr>
            </a:pPr>
            <a:r>
              <a:t>TWITTER</a:t>
            </a:r>
            <a:br/>
            <a:r>
              <a:t>FOLLOWERS</a:t>
            </a:r>
          </a:p>
        </p:txBody>
      </p:sp>
      <p:sp>
        <p:nvSpPr>
          <p:cNvPr id="352" name="Rectangle 15"/>
          <p:cNvSpPr txBox="1"/>
          <p:nvPr/>
        </p:nvSpPr>
        <p:spPr>
          <a:xfrm>
            <a:off x="15857374" y="19201018"/>
            <a:ext cx="4685036" cy="563881"/>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lvl1pPr>
              <a:lnSpc>
                <a:spcPct val="90000"/>
              </a:lnSpc>
              <a:defRPr cap="all" sz="2500">
                <a:solidFill>
                  <a:srgbClr val="6666FF"/>
                </a:solidFill>
                <a:latin typeface="Gotham Book"/>
                <a:ea typeface="Gotham Book"/>
                <a:cs typeface="Gotham Book"/>
                <a:sym typeface="Gotham Book"/>
              </a:defRPr>
            </a:lvl1pPr>
          </a:lstStyle>
          <a:p>
            <a:pPr/>
            <a:r>
              <a:t>FACEBOOK LIKES</a:t>
            </a:r>
          </a:p>
        </p:txBody>
      </p:sp>
      <p:sp>
        <p:nvSpPr>
          <p:cNvPr id="353" name="Rectangle 15"/>
          <p:cNvSpPr txBox="1"/>
          <p:nvPr/>
        </p:nvSpPr>
        <p:spPr>
          <a:xfrm>
            <a:off x="15857374" y="20258309"/>
            <a:ext cx="4685036" cy="1325881"/>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lvl1pPr>
              <a:lnSpc>
                <a:spcPct val="70000"/>
              </a:lnSpc>
              <a:defRPr cap="all" sz="7500">
                <a:solidFill>
                  <a:srgbClr val="F81BCC"/>
                </a:solidFill>
                <a:latin typeface="Gotham Bold"/>
                <a:ea typeface="Gotham Bold"/>
                <a:cs typeface="Gotham Bold"/>
                <a:sym typeface="Gotham Bold"/>
              </a:defRPr>
            </a:lvl1pPr>
          </a:lstStyle>
          <a:p>
            <a:pPr/>
            <a:r>
              <a:t>33,288</a:t>
            </a:r>
          </a:p>
        </p:txBody>
      </p:sp>
      <p:sp>
        <p:nvSpPr>
          <p:cNvPr id="354" name="Rectangle 15"/>
          <p:cNvSpPr txBox="1"/>
          <p:nvPr/>
        </p:nvSpPr>
        <p:spPr>
          <a:xfrm>
            <a:off x="15857374" y="21378228"/>
            <a:ext cx="4685036" cy="906781"/>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p>
            <a:pPr>
              <a:lnSpc>
                <a:spcPct val="90000"/>
              </a:lnSpc>
              <a:defRPr cap="all" sz="2500">
                <a:solidFill>
                  <a:srgbClr val="6666FF"/>
                </a:solidFill>
                <a:latin typeface="Gotham Book"/>
                <a:ea typeface="Gotham Book"/>
                <a:cs typeface="Gotham Book"/>
                <a:sym typeface="Gotham Book"/>
              </a:defRPr>
            </a:pPr>
            <a:r>
              <a:t>INSTAGRAM</a:t>
            </a:r>
            <a:br/>
            <a:r>
              <a:t>FOLLOWERS</a:t>
            </a:r>
          </a:p>
        </p:txBody>
      </p:sp>
      <p:sp>
        <p:nvSpPr>
          <p:cNvPr id="355" name="Rectangle 15"/>
          <p:cNvSpPr txBox="1"/>
          <p:nvPr/>
        </p:nvSpPr>
        <p:spPr>
          <a:xfrm>
            <a:off x="3215776" y="3613063"/>
            <a:ext cx="4685036" cy="1325881"/>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lvl1pPr>
              <a:lnSpc>
                <a:spcPct val="70000"/>
              </a:lnSpc>
              <a:defRPr cap="all" sz="7500">
                <a:solidFill>
                  <a:srgbClr val="CCFD00"/>
                </a:solidFill>
                <a:latin typeface="Gotham Bold"/>
                <a:ea typeface="Gotham Bold"/>
                <a:cs typeface="Gotham Bold"/>
                <a:sym typeface="Gotham Bold"/>
              </a:defRPr>
            </a:lvl1pPr>
          </a:lstStyle>
          <a:p>
            <a:pPr/>
            <a:r>
              <a:t>$6.35M</a:t>
            </a:r>
          </a:p>
        </p:txBody>
      </p:sp>
      <p:sp>
        <p:nvSpPr>
          <p:cNvPr id="356" name="Rectangle 15"/>
          <p:cNvSpPr txBox="1"/>
          <p:nvPr/>
        </p:nvSpPr>
        <p:spPr>
          <a:xfrm>
            <a:off x="3215776" y="4577759"/>
            <a:ext cx="4685036" cy="563881"/>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lvl1pPr>
              <a:lnSpc>
                <a:spcPct val="90000"/>
              </a:lnSpc>
              <a:defRPr cap="all" sz="2500">
                <a:solidFill>
                  <a:srgbClr val="FFFFFF"/>
                </a:solidFill>
                <a:latin typeface="Gotham Book"/>
                <a:ea typeface="Gotham Book"/>
                <a:cs typeface="Gotham Book"/>
                <a:sym typeface="Gotham Book"/>
              </a:defRPr>
            </a:lvl1pPr>
          </a:lstStyle>
          <a:p>
            <a:pPr/>
            <a:r>
              <a:t>Budget</a:t>
            </a:r>
          </a:p>
        </p:txBody>
      </p:sp>
      <p:sp>
        <p:nvSpPr>
          <p:cNvPr id="357" name="Rectangle 15"/>
          <p:cNvSpPr txBox="1"/>
          <p:nvPr/>
        </p:nvSpPr>
        <p:spPr>
          <a:xfrm>
            <a:off x="2686735" y="5499544"/>
            <a:ext cx="6266712" cy="1325881"/>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lvl1pPr>
              <a:lnSpc>
                <a:spcPct val="70000"/>
              </a:lnSpc>
              <a:defRPr cap="all" sz="7500">
                <a:solidFill>
                  <a:srgbClr val="D6FE51"/>
                </a:solidFill>
                <a:latin typeface="Gotham Bold"/>
                <a:ea typeface="Gotham Bold"/>
                <a:cs typeface="Gotham Bold"/>
                <a:sym typeface="Gotham Bold"/>
              </a:defRPr>
            </a:lvl1pPr>
          </a:lstStyle>
          <a:p>
            <a:pPr/>
            <a:r>
              <a:t>$1,500,000</a:t>
            </a:r>
          </a:p>
        </p:txBody>
      </p:sp>
      <p:sp>
        <p:nvSpPr>
          <p:cNvPr id="358" name="Rectangle 15"/>
          <p:cNvSpPr txBox="1"/>
          <p:nvPr/>
        </p:nvSpPr>
        <p:spPr>
          <a:xfrm>
            <a:off x="3215776" y="6532349"/>
            <a:ext cx="4685036" cy="906781"/>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lvl1pPr>
              <a:lnSpc>
                <a:spcPct val="90000"/>
              </a:lnSpc>
              <a:defRPr cap="all" sz="2500">
                <a:solidFill>
                  <a:srgbClr val="FFFFFF"/>
                </a:solidFill>
                <a:latin typeface="Gotham Book"/>
                <a:ea typeface="Gotham Book"/>
                <a:cs typeface="Gotham Book"/>
                <a:sym typeface="Gotham Book"/>
              </a:defRPr>
            </a:lvl1pPr>
          </a:lstStyle>
          <a:p>
            <a:pPr/>
            <a:r>
              <a:t>Artist fees and honorariums</a:t>
            </a:r>
          </a:p>
        </p:txBody>
      </p:sp>
      <p:sp>
        <p:nvSpPr>
          <p:cNvPr id="359" name="Rectangle 15"/>
          <p:cNvSpPr txBox="1"/>
          <p:nvPr/>
        </p:nvSpPr>
        <p:spPr>
          <a:xfrm>
            <a:off x="2926692" y="7424126"/>
            <a:ext cx="5786798" cy="1325881"/>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lvl1pPr>
              <a:lnSpc>
                <a:spcPct val="70000"/>
              </a:lnSpc>
              <a:defRPr cap="all" sz="7500">
                <a:solidFill>
                  <a:srgbClr val="CCFD00"/>
                </a:solidFill>
                <a:latin typeface="Gotham Bold"/>
                <a:ea typeface="Gotham Bold"/>
                <a:cs typeface="Gotham Bold"/>
                <a:sym typeface="Gotham Bold"/>
              </a:defRPr>
            </a:lvl1pPr>
          </a:lstStyle>
          <a:p>
            <a:pPr/>
            <a:r>
              <a:t>$1,850,000</a:t>
            </a:r>
          </a:p>
        </p:txBody>
      </p:sp>
      <p:sp>
        <p:nvSpPr>
          <p:cNvPr id="360" name="Rectangle 15"/>
          <p:cNvSpPr txBox="1"/>
          <p:nvPr/>
        </p:nvSpPr>
        <p:spPr>
          <a:xfrm>
            <a:off x="3215776" y="8452322"/>
            <a:ext cx="4685036" cy="563881"/>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lvl1pPr>
              <a:lnSpc>
                <a:spcPct val="90000"/>
              </a:lnSpc>
              <a:defRPr cap="all" sz="2500">
                <a:solidFill>
                  <a:srgbClr val="FFFFFF"/>
                </a:solidFill>
                <a:latin typeface="Gotham Book"/>
                <a:ea typeface="Gotham Book"/>
                <a:cs typeface="Gotham Book"/>
                <a:sym typeface="Gotham Book"/>
              </a:defRPr>
            </a:lvl1pPr>
          </a:lstStyle>
          <a:p>
            <a:pPr/>
            <a:r>
              <a:t>Equipment rentals</a:t>
            </a:r>
          </a:p>
        </p:txBody>
      </p:sp>
      <p:sp>
        <p:nvSpPr>
          <p:cNvPr id="361" name="Rectangle 15"/>
          <p:cNvSpPr txBox="1"/>
          <p:nvPr/>
        </p:nvSpPr>
        <p:spPr>
          <a:xfrm>
            <a:off x="3215776" y="10358380"/>
            <a:ext cx="4685036" cy="563881"/>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lvl1pPr>
              <a:lnSpc>
                <a:spcPct val="90000"/>
              </a:lnSpc>
              <a:defRPr cap="all" sz="2500">
                <a:solidFill>
                  <a:srgbClr val="FFFFFF"/>
                </a:solidFill>
                <a:latin typeface="Gotham Book"/>
                <a:ea typeface="Gotham Book"/>
                <a:cs typeface="Gotham Book"/>
                <a:sym typeface="Gotham Book"/>
              </a:defRPr>
            </a:lvl1pPr>
          </a:lstStyle>
          <a:p>
            <a:pPr/>
            <a:r>
              <a:t>Local union labor</a:t>
            </a:r>
          </a:p>
        </p:txBody>
      </p:sp>
      <p:sp>
        <p:nvSpPr>
          <p:cNvPr id="362" name="Rectangle 15"/>
          <p:cNvSpPr txBox="1"/>
          <p:nvPr/>
        </p:nvSpPr>
        <p:spPr>
          <a:xfrm>
            <a:off x="12046599" y="2198727"/>
            <a:ext cx="9069758" cy="1280161"/>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p>
            <a:pPr>
              <a:lnSpc>
                <a:spcPct val="80000"/>
              </a:lnSpc>
              <a:defRPr cap="all" sz="4000">
                <a:solidFill>
                  <a:srgbClr val="D6FE51"/>
                </a:solidFill>
                <a:latin typeface="Gotham Bold"/>
                <a:ea typeface="Gotham Bold"/>
                <a:cs typeface="Gotham Bold"/>
                <a:sym typeface="Gotham Bold"/>
              </a:defRPr>
            </a:pPr>
            <a:r>
              <a:t>Revenue sources</a:t>
            </a:r>
          </a:p>
          <a:p>
            <a:pPr>
              <a:lnSpc>
                <a:spcPct val="80000"/>
              </a:lnSpc>
              <a:defRPr cap="all" sz="4000">
                <a:solidFill>
                  <a:srgbClr val="FFFFFF"/>
                </a:solidFill>
                <a:latin typeface="Gotham Bold"/>
                <a:ea typeface="Gotham Bold"/>
                <a:cs typeface="Gotham Bold"/>
                <a:sym typeface="Gotham Bold"/>
              </a:defRPr>
            </a:pPr>
            <a:r>
              <a:t>3 categories of funding</a:t>
            </a:r>
          </a:p>
        </p:txBody>
      </p:sp>
      <p:sp>
        <p:nvSpPr>
          <p:cNvPr id="363" name="Rectangle 15"/>
          <p:cNvSpPr txBox="1"/>
          <p:nvPr/>
        </p:nvSpPr>
        <p:spPr>
          <a:xfrm>
            <a:off x="10905341" y="3843175"/>
            <a:ext cx="3205580" cy="1325881"/>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lvl1pPr>
              <a:lnSpc>
                <a:spcPct val="70000"/>
              </a:lnSpc>
              <a:defRPr cap="all" sz="7500">
                <a:solidFill>
                  <a:srgbClr val="CCFD00"/>
                </a:solidFill>
                <a:latin typeface="Gotham Bold"/>
                <a:ea typeface="Gotham Bold"/>
                <a:cs typeface="Gotham Bold"/>
                <a:sym typeface="Gotham Bold"/>
              </a:defRPr>
            </a:lvl1pPr>
          </a:lstStyle>
          <a:p>
            <a:pPr/>
            <a:r>
              <a:t>$1.9M</a:t>
            </a:r>
          </a:p>
        </p:txBody>
      </p:sp>
      <p:sp>
        <p:nvSpPr>
          <p:cNvPr id="364" name="Rectangle 15"/>
          <p:cNvSpPr txBox="1"/>
          <p:nvPr/>
        </p:nvSpPr>
        <p:spPr>
          <a:xfrm>
            <a:off x="10905341" y="4956976"/>
            <a:ext cx="3205580" cy="906781"/>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lvl1pPr>
              <a:lnSpc>
                <a:spcPct val="90000"/>
              </a:lnSpc>
              <a:defRPr cap="all" sz="2500">
                <a:solidFill>
                  <a:srgbClr val="FFFFFF"/>
                </a:solidFill>
                <a:latin typeface="Gotham Book"/>
                <a:ea typeface="Gotham Book"/>
                <a:cs typeface="Gotham Book"/>
                <a:sym typeface="Gotham Book"/>
              </a:defRPr>
            </a:lvl1pPr>
          </a:lstStyle>
          <a:p>
            <a:pPr/>
            <a:r>
              <a:t>Corporate sponsorship</a:t>
            </a:r>
          </a:p>
        </p:txBody>
      </p:sp>
      <p:sp>
        <p:nvSpPr>
          <p:cNvPr id="365" name="Rectangle 15"/>
          <p:cNvSpPr txBox="1"/>
          <p:nvPr/>
        </p:nvSpPr>
        <p:spPr>
          <a:xfrm>
            <a:off x="14797484" y="3843175"/>
            <a:ext cx="3567987" cy="1325881"/>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lvl1pPr>
              <a:lnSpc>
                <a:spcPct val="70000"/>
              </a:lnSpc>
              <a:defRPr cap="all" sz="7500">
                <a:solidFill>
                  <a:srgbClr val="CCFD00"/>
                </a:solidFill>
                <a:latin typeface="Gotham Bold"/>
                <a:ea typeface="Gotham Bold"/>
                <a:cs typeface="Gotham Bold"/>
                <a:sym typeface="Gotham Bold"/>
              </a:defRPr>
            </a:lvl1pPr>
          </a:lstStyle>
          <a:p>
            <a:pPr/>
            <a:r>
              <a:t>$1.95M</a:t>
            </a:r>
          </a:p>
        </p:txBody>
      </p:sp>
      <p:sp>
        <p:nvSpPr>
          <p:cNvPr id="366" name="Rectangle 15"/>
          <p:cNvSpPr txBox="1"/>
          <p:nvPr/>
        </p:nvSpPr>
        <p:spPr>
          <a:xfrm>
            <a:off x="15035203" y="4950556"/>
            <a:ext cx="3092551" cy="906781"/>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lvl1pPr>
              <a:lnSpc>
                <a:spcPct val="90000"/>
              </a:lnSpc>
              <a:defRPr cap="all" sz="2500">
                <a:solidFill>
                  <a:srgbClr val="FFFFFF"/>
                </a:solidFill>
                <a:latin typeface="Gotham Book"/>
                <a:ea typeface="Gotham Book"/>
                <a:cs typeface="Gotham Book"/>
                <a:sym typeface="Gotham Book"/>
              </a:defRPr>
            </a:lvl1pPr>
          </a:lstStyle>
          <a:p>
            <a:pPr/>
            <a:r>
              <a:t>Philanthropic support</a:t>
            </a:r>
          </a:p>
        </p:txBody>
      </p:sp>
      <p:sp>
        <p:nvSpPr>
          <p:cNvPr id="367" name="Rectangle 15"/>
          <p:cNvSpPr txBox="1"/>
          <p:nvPr/>
        </p:nvSpPr>
        <p:spPr>
          <a:xfrm>
            <a:off x="18775109" y="3843175"/>
            <a:ext cx="3660305" cy="1325881"/>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lvl1pPr>
              <a:lnSpc>
                <a:spcPct val="70000"/>
              </a:lnSpc>
              <a:defRPr cap="all" sz="7500">
                <a:solidFill>
                  <a:srgbClr val="CCFD00"/>
                </a:solidFill>
                <a:latin typeface="Gotham Bold"/>
                <a:ea typeface="Gotham Bold"/>
                <a:cs typeface="Gotham Bold"/>
                <a:sym typeface="Gotham Bold"/>
              </a:defRPr>
            </a:lvl1pPr>
          </a:lstStyle>
          <a:p>
            <a:pPr/>
            <a:r>
              <a:t>$2.3M</a:t>
            </a:r>
          </a:p>
        </p:txBody>
      </p:sp>
      <p:sp>
        <p:nvSpPr>
          <p:cNvPr id="368" name="Rectangle 15"/>
          <p:cNvSpPr txBox="1"/>
          <p:nvPr/>
        </p:nvSpPr>
        <p:spPr>
          <a:xfrm>
            <a:off x="19002471" y="4963093"/>
            <a:ext cx="3205580" cy="906781"/>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lvl1pPr>
              <a:lnSpc>
                <a:spcPct val="90000"/>
              </a:lnSpc>
              <a:defRPr cap="all" sz="2500">
                <a:solidFill>
                  <a:srgbClr val="FFFFFF"/>
                </a:solidFill>
                <a:latin typeface="Gotham Book"/>
                <a:ea typeface="Gotham Book"/>
                <a:cs typeface="Gotham Book"/>
                <a:sym typeface="Gotham Book"/>
              </a:defRPr>
            </a:lvl1pPr>
          </a:lstStyle>
          <a:p>
            <a:pPr/>
            <a:r>
              <a:t>Government funding</a:t>
            </a:r>
          </a:p>
        </p:txBody>
      </p:sp>
      <p:sp>
        <p:nvSpPr>
          <p:cNvPr id="369" name="Rectangle 15"/>
          <p:cNvSpPr txBox="1"/>
          <p:nvPr/>
        </p:nvSpPr>
        <p:spPr>
          <a:xfrm>
            <a:off x="12046599" y="7637895"/>
            <a:ext cx="9069758" cy="1280161"/>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p>
            <a:pPr>
              <a:lnSpc>
                <a:spcPct val="80000"/>
              </a:lnSpc>
              <a:defRPr cap="all" sz="4000">
                <a:solidFill>
                  <a:srgbClr val="EA33C6"/>
                </a:solidFill>
                <a:latin typeface="Gotham Bold"/>
                <a:ea typeface="Gotham Bold"/>
                <a:cs typeface="Gotham Bold"/>
                <a:sym typeface="Gotham Bold"/>
              </a:defRPr>
            </a:pPr>
            <a:r>
              <a:t>Attendees</a:t>
            </a:r>
          </a:p>
          <a:p>
            <a:pPr>
              <a:lnSpc>
                <a:spcPct val="80000"/>
              </a:lnSpc>
              <a:defRPr cap="all" sz="4000">
                <a:solidFill>
                  <a:srgbClr val="6666F6"/>
                </a:solidFill>
                <a:latin typeface="Gotham Bold"/>
                <a:ea typeface="Gotham Bold"/>
                <a:cs typeface="Gotham Bold"/>
                <a:sym typeface="Gotham Bold"/>
              </a:defRPr>
            </a:pPr>
            <a:r>
              <a:t>From all over</a:t>
            </a:r>
          </a:p>
        </p:txBody>
      </p:sp>
      <p:sp>
        <p:nvSpPr>
          <p:cNvPr id="370" name="Rectangle 15"/>
          <p:cNvSpPr txBox="1"/>
          <p:nvPr/>
        </p:nvSpPr>
        <p:spPr>
          <a:xfrm>
            <a:off x="10905341" y="9282343"/>
            <a:ext cx="3205580" cy="1325881"/>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lvl1pPr>
              <a:lnSpc>
                <a:spcPct val="70000"/>
              </a:lnSpc>
              <a:defRPr cap="all" sz="7500">
                <a:solidFill>
                  <a:srgbClr val="EA33C6"/>
                </a:solidFill>
                <a:latin typeface="Gotham Bold"/>
                <a:ea typeface="Gotham Bold"/>
                <a:cs typeface="Gotham Bold"/>
                <a:sym typeface="Gotham Bold"/>
              </a:defRPr>
            </a:lvl1pPr>
          </a:lstStyle>
          <a:p>
            <a:pPr/>
            <a:r>
              <a:t>2M+</a:t>
            </a:r>
          </a:p>
        </p:txBody>
      </p:sp>
      <p:sp>
        <p:nvSpPr>
          <p:cNvPr id="371" name="Rectangle 15"/>
          <p:cNvSpPr txBox="1"/>
          <p:nvPr/>
        </p:nvSpPr>
        <p:spPr>
          <a:xfrm>
            <a:off x="10905341" y="10396145"/>
            <a:ext cx="3205580" cy="1249681"/>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lvl1pPr>
              <a:lnSpc>
                <a:spcPct val="90000"/>
              </a:lnSpc>
              <a:defRPr cap="all" sz="2500">
                <a:solidFill>
                  <a:srgbClr val="6666F6"/>
                </a:solidFill>
                <a:latin typeface="Gotham Book"/>
                <a:ea typeface="Gotham Book"/>
                <a:cs typeface="Gotham Book"/>
                <a:sym typeface="Gotham Book"/>
              </a:defRPr>
            </a:lvl1pPr>
          </a:lstStyle>
          <a:p>
            <a:pPr/>
            <a:r>
              <a:t>Attendees across the 4-day experience</a:t>
            </a:r>
          </a:p>
        </p:txBody>
      </p:sp>
      <p:sp>
        <p:nvSpPr>
          <p:cNvPr id="372" name="Rectangle 15"/>
          <p:cNvSpPr txBox="1"/>
          <p:nvPr/>
        </p:nvSpPr>
        <p:spPr>
          <a:xfrm>
            <a:off x="14797484" y="9282343"/>
            <a:ext cx="3567987" cy="1325881"/>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lvl1pPr>
              <a:lnSpc>
                <a:spcPct val="70000"/>
              </a:lnSpc>
              <a:defRPr cap="all" sz="7500">
                <a:solidFill>
                  <a:srgbClr val="EA33C6"/>
                </a:solidFill>
                <a:latin typeface="Gotham Bold"/>
                <a:ea typeface="Gotham Bold"/>
                <a:cs typeface="Gotham Bold"/>
                <a:sym typeface="Gotham Bold"/>
              </a:defRPr>
            </a:lvl1pPr>
          </a:lstStyle>
          <a:p>
            <a:pPr/>
            <a:r>
              <a:t>52%</a:t>
            </a:r>
          </a:p>
        </p:txBody>
      </p:sp>
      <p:sp>
        <p:nvSpPr>
          <p:cNvPr id="373" name="Rectangle 15"/>
          <p:cNvSpPr txBox="1"/>
          <p:nvPr/>
        </p:nvSpPr>
        <p:spPr>
          <a:xfrm>
            <a:off x="15035203" y="10389724"/>
            <a:ext cx="3092551" cy="906781"/>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lvl1pPr>
              <a:lnSpc>
                <a:spcPct val="90000"/>
              </a:lnSpc>
              <a:defRPr cap="all" sz="2500">
                <a:solidFill>
                  <a:srgbClr val="6666F6"/>
                </a:solidFill>
                <a:latin typeface="Gotham Book"/>
                <a:ea typeface="Gotham Book"/>
                <a:cs typeface="Gotham Book"/>
                <a:sym typeface="Gotham Book"/>
              </a:defRPr>
            </a:lvl1pPr>
          </a:lstStyle>
          <a:p>
            <a:pPr/>
            <a:r>
              <a:t>Hamilton County</a:t>
            </a:r>
          </a:p>
        </p:txBody>
      </p:sp>
      <p:sp>
        <p:nvSpPr>
          <p:cNvPr id="374" name="Rectangle 15"/>
          <p:cNvSpPr txBox="1"/>
          <p:nvPr/>
        </p:nvSpPr>
        <p:spPr>
          <a:xfrm>
            <a:off x="18775109" y="9282343"/>
            <a:ext cx="3660305" cy="1325881"/>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lvl1pPr>
              <a:lnSpc>
                <a:spcPct val="70000"/>
              </a:lnSpc>
              <a:defRPr cap="all" sz="7500">
                <a:solidFill>
                  <a:srgbClr val="EA33C6"/>
                </a:solidFill>
                <a:latin typeface="Gotham Bold"/>
                <a:ea typeface="Gotham Bold"/>
                <a:cs typeface="Gotham Bold"/>
                <a:sym typeface="Gotham Bold"/>
              </a:defRPr>
            </a:lvl1pPr>
          </a:lstStyle>
          <a:p>
            <a:pPr/>
            <a:r>
              <a:t>9.8%</a:t>
            </a:r>
          </a:p>
        </p:txBody>
      </p:sp>
      <p:sp>
        <p:nvSpPr>
          <p:cNvPr id="375" name="Rectangle 15"/>
          <p:cNvSpPr txBox="1"/>
          <p:nvPr/>
        </p:nvSpPr>
        <p:spPr>
          <a:xfrm>
            <a:off x="19002471" y="10402262"/>
            <a:ext cx="3205580" cy="1249681"/>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lvl1pPr>
              <a:lnSpc>
                <a:spcPct val="90000"/>
              </a:lnSpc>
              <a:defRPr cap="all" sz="2500">
                <a:solidFill>
                  <a:srgbClr val="6666F6"/>
                </a:solidFill>
                <a:latin typeface="Gotham Book"/>
                <a:ea typeface="Gotham Book"/>
                <a:cs typeface="Gotham Book"/>
                <a:sym typeface="Gotham Book"/>
              </a:defRPr>
            </a:lvl1pPr>
          </a:lstStyle>
          <a:p>
            <a:pPr/>
            <a:r>
              <a:t>Outside the Cincinnati/nky region</a:t>
            </a:r>
          </a:p>
        </p:txBody>
      </p:sp>
      <p:sp>
        <p:nvSpPr>
          <p:cNvPr id="376" name="Rectangle 15"/>
          <p:cNvSpPr txBox="1"/>
          <p:nvPr/>
        </p:nvSpPr>
        <p:spPr>
          <a:xfrm>
            <a:off x="2926692" y="9282343"/>
            <a:ext cx="5786798" cy="1325881"/>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lvl1pPr>
              <a:lnSpc>
                <a:spcPct val="70000"/>
              </a:lnSpc>
              <a:defRPr cap="all" sz="7500">
                <a:solidFill>
                  <a:srgbClr val="CCFD00"/>
                </a:solidFill>
                <a:latin typeface="Gotham Bold"/>
                <a:ea typeface="Gotham Bold"/>
                <a:cs typeface="Gotham Bold"/>
                <a:sym typeface="Gotham Bold"/>
              </a:defRPr>
            </a:lvl1pPr>
          </a:lstStyle>
          <a:p>
            <a:pPr/>
            <a:r>
              <a:t>$300,000+</a:t>
            </a:r>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sp>
        <p:nvSpPr>
          <p:cNvPr id="378" name="Slide Number"/>
          <p:cNvSpPr txBox="1"/>
          <p:nvPr>
            <p:ph type="sldNum" sz="quarter" idx="2"/>
          </p:nvPr>
        </p:nvSpPr>
        <p:spPr>
          <a:xfrm>
            <a:off x="360799" y="12935196"/>
            <a:ext cx="355601" cy="523876"/>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79" name="Screen Shot 2024-03-10 at 10.16.01 AM.png" descr="Screen Shot 2024-03-10 at 10.16.01 AM.png"/>
          <p:cNvPicPr>
            <a:picLocks noChangeAspect="1"/>
          </p:cNvPicPr>
          <p:nvPr/>
        </p:nvPicPr>
        <p:blipFill>
          <a:blip r:embed="rId2">
            <a:extLst/>
          </a:blip>
          <a:stretch>
            <a:fillRect/>
          </a:stretch>
        </p:blipFill>
        <p:spPr>
          <a:xfrm>
            <a:off x="1090986" y="-259615"/>
            <a:ext cx="21762648" cy="14108926"/>
          </a:xfrm>
          <a:prstGeom prst="rect">
            <a:avLst/>
          </a:prstGeom>
          <a:ln w="12700">
            <a:miter lim="400000"/>
          </a:ln>
        </p:spPr>
      </p:pic>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sp>
        <p:nvSpPr>
          <p:cNvPr id="381" name="Slide Number"/>
          <p:cNvSpPr txBox="1"/>
          <p:nvPr>
            <p:ph type="sldNum" sz="quarter" idx="2"/>
          </p:nvPr>
        </p:nvSpPr>
        <p:spPr>
          <a:xfrm>
            <a:off x="360799" y="12935196"/>
            <a:ext cx="360999" cy="523876"/>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82" name="Screen Shot 2024-03-10 at 10.16.52 AM.png" descr="Screen Shot 2024-03-10 at 10.16.52 AM.png"/>
          <p:cNvPicPr>
            <a:picLocks noChangeAspect="1"/>
          </p:cNvPicPr>
          <p:nvPr/>
        </p:nvPicPr>
        <p:blipFill>
          <a:blip r:embed="rId2">
            <a:extLst/>
          </a:blip>
          <a:stretch>
            <a:fillRect/>
          </a:stretch>
        </p:blipFill>
        <p:spPr>
          <a:xfrm>
            <a:off x="948967" y="-405721"/>
            <a:ext cx="22486066" cy="14425842"/>
          </a:xfrm>
          <a:prstGeom prst="rect">
            <a:avLst/>
          </a:prstGeom>
          <a:ln w="12700">
            <a:miter lim="400000"/>
          </a:ln>
        </p:spPr>
      </p:pic>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a:ea typeface="Helvetica Neue"/>
        <a:cs typeface="Helvetica Neue"/>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0" tIns="0" rIns="0" bIns="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000000"/>
            </a:solidFill>
            <a:effectLst/>
            <a:uFillTx/>
            <a:latin typeface="+mj-lt"/>
            <a:ea typeface="+mj-ea"/>
            <a:cs typeface="+mj-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000000"/>
            </a:solidFill>
            <a:effectLst/>
            <a:uFillTx/>
            <a:latin typeface="+mj-lt"/>
            <a:ea typeface="+mj-ea"/>
            <a:cs typeface="+mj-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a:ea typeface="Helvetica Neue"/>
        <a:cs typeface="Helvetica Neue"/>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0" tIns="0" rIns="0" bIns="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000000"/>
            </a:solidFill>
            <a:effectLst/>
            <a:uFillTx/>
            <a:latin typeface="+mj-lt"/>
            <a:ea typeface="+mj-ea"/>
            <a:cs typeface="+mj-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000000"/>
            </a:solidFill>
            <a:effectLst/>
            <a:uFillTx/>
            <a:latin typeface="+mj-lt"/>
            <a:ea typeface="+mj-ea"/>
            <a:cs typeface="+mj-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