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4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718" r:id="rId2"/>
    <p:sldId id="258" r:id="rId3"/>
    <p:sldId id="299" r:id="rId4"/>
    <p:sldId id="291" r:id="rId5"/>
    <p:sldId id="279" r:id="rId6"/>
    <p:sldId id="296" r:id="rId7"/>
    <p:sldId id="280" r:id="rId8"/>
    <p:sldId id="268" r:id="rId9"/>
    <p:sldId id="297" r:id="rId10"/>
    <p:sldId id="272" r:id="rId11"/>
    <p:sldId id="293" r:id="rId12"/>
    <p:sldId id="328" r:id="rId13"/>
    <p:sldId id="281" r:id="rId14"/>
    <p:sldId id="282" r:id="rId15"/>
    <p:sldId id="307" r:id="rId16"/>
    <p:sldId id="283" r:id="rId17"/>
    <p:sldId id="305" r:id="rId18"/>
    <p:sldId id="284" r:id="rId19"/>
    <p:sldId id="301" r:id="rId20"/>
    <p:sldId id="319" r:id="rId21"/>
    <p:sldId id="322" r:id="rId22"/>
    <p:sldId id="323" r:id="rId23"/>
    <p:sldId id="324" r:id="rId24"/>
    <p:sldId id="325" r:id="rId25"/>
    <p:sldId id="326" r:id="rId26"/>
    <p:sldId id="302" r:id="rId27"/>
    <p:sldId id="285" r:id="rId28"/>
    <p:sldId id="329" r:id="rId29"/>
    <p:sldId id="313" r:id="rId30"/>
    <p:sldId id="286" r:id="rId31"/>
    <p:sldId id="317" r:id="rId32"/>
    <p:sldId id="292" r:id="rId3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27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9357" autoAdjust="0"/>
  </p:normalViewPr>
  <p:slideViewPr>
    <p:cSldViewPr snapToGrid="0" snapToObjects="1">
      <p:cViewPr varScale="1">
        <p:scale>
          <a:sx n="78" d="100"/>
          <a:sy n="78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6F63-24D2-5E48-B2F7-9625C81F814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A2C2B-39A8-9048-81F0-AD2EAE79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lang="en-US" sz="2400" dirty="0"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86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2C2B-39A8-9048-81F0-AD2EAE794E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2C2B-39A8-9048-81F0-AD2EAE794E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2C2B-39A8-9048-81F0-AD2EAE794E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172065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85093" y="2251569"/>
            <a:ext cx="4386262" cy="6815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Title Page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" y="1609344"/>
            <a:ext cx="2077769" cy="18379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42"/>
          <p:cNvSpPr/>
          <p:nvPr userDrawn="1"/>
        </p:nvSpPr>
        <p:spPr>
          <a:xfrm rot="5400000">
            <a:off x="4483007" y="-1052234"/>
            <a:ext cx="140875" cy="4183872"/>
          </a:xfrm>
          <a:prstGeom prst="rect">
            <a:avLst/>
          </a:prstGeom>
          <a:solidFill>
            <a:srgbClr val="E46B2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Muli Regular" charset="0"/>
            </a:endParaRPr>
          </a:p>
        </p:txBody>
      </p:sp>
      <p:sp>
        <p:nvSpPr>
          <p:cNvPr id="8" name="Shape 442"/>
          <p:cNvSpPr/>
          <p:nvPr userDrawn="1"/>
        </p:nvSpPr>
        <p:spPr>
          <a:xfrm rot="5400000">
            <a:off x="4483007" y="2071968"/>
            <a:ext cx="140875" cy="4183872"/>
          </a:xfrm>
          <a:prstGeom prst="rect">
            <a:avLst/>
          </a:prstGeom>
          <a:solidFill>
            <a:srgbClr val="E46B2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i="0" dirty="0">
              <a:latin typeface="Muli Regular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44665" y="1361171"/>
            <a:ext cx="4417558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IF YOU WANT TO SUCCESS, DON’T STOP TRYING AND LEARNING TILL THE END.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4738" y="2677663"/>
            <a:ext cx="4418012" cy="1230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004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82899" y="1445729"/>
            <a:ext cx="5192712" cy="230433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</a:p>
          <a:p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</a:p>
          <a:p>
            <a:endParaRPr lang="en-US" dirty="0">
              <a:effectLst/>
              <a:latin typeface="Muli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251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518891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4503" y="970972"/>
            <a:ext cx="4372176" cy="93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44502" y="2169029"/>
            <a:ext cx="4624731" cy="203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177800" y="970972"/>
            <a:ext cx="3125573" cy="3234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727" y="2872507"/>
            <a:ext cx="8228547" cy="1521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1038225" y="206375"/>
            <a:ext cx="6845300" cy="2520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557" y="962263"/>
            <a:ext cx="4372176" cy="93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6556" y="2883161"/>
            <a:ext cx="4624731" cy="1505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8363" y="0"/>
            <a:ext cx="3195637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118536" y="710421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603867" y="34829"/>
            <a:ext cx="392756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66775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71111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75447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79782" y="1611161"/>
            <a:ext cx="1645194" cy="87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Muli SemiBold" charset="0"/>
                <a:ea typeface="Muli SemiBold" charset="0"/>
                <a:cs typeface="Muli SemiBold" charset="0"/>
              </a:defRPr>
            </a:lvl1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6147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540483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44819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749154" y="262942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228" y="986031"/>
            <a:ext cx="3344586" cy="93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27" y="2260875"/>
            <a:ext cx="3344587" cy="2063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tristique</a:t>
            </a:r>
            <a:r>
              <a:rPr lang="en-US" dirty="0">
                <a:effectLst/>
                <a:latin typeface="Muli" charset="0"/>
              </a:rPr>
              <a:t> ipsum </a:t>
            </a:r>
            <a:r>
              <a:rPr lang="en-US" dirty="0" err="1">
                <a:effectLst/>
                <a:latin typeface="Muli" charset="0"/>
              </a:rPr>
              <a:t>mauris</a:t>
            </a:r>
            <a:r>
              <a:rPr lang="en-US" dirty="0">
                <a:effectLst/>
                <a:latin typeface="Muli" charset="0"/>
              </a:rPr>
              <a:t>, at </a:t>
            </a:r>
            <a:r>
              <a:rPr lang="en-US" dirty="0" err="1">
                <a:effectLst/>
                <a:latin typeface="Muli" charset="0"/>
              </a:rPr>
              <a:t>viverra</a:t>
            </a:r>
            <a:r>
              <a:rPr lang="en-US" dirty="0">
                <a:effectLst/>
                <a:latin typeface="Muli" charset="0"/>
              </a:rPr>
              <a:t> nisi </a:t>
            </a:r>
            <a:r>
              <a:rPr lang="en-US" dirty="0" err="1">
                <a:effectLst/>
                <a:latin typeface="Muli" charset="0"/>
              </a:rPr>
              <a:t>feugiat</a:t>
            </a:r>
            <a:r>
              <a:rPr lang="en-US" dirty="0">
                <a:effectLst/>
                <a:latin typeface="Muli" charset="0"/>
              </a:rPr>
              <a:t> in. </a:t>
            </a:r>
            <a:r>
              <a:rPr lang="en-US" dirty="0" err="1">
                <a:effectLst/>
                <a:latin typeface="Muli" charset="0"/>
              </a:rPr>
              <a:t>Vestibulum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erat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Suspendisse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bibendum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vehicula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pellentesque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consequat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ornare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odio</a:t>
            </a:r>
            <a:r>
              <a:rPr lang="en-US" dirty="0">
                <a:effectLst/>
                <a:latin typeface="Muli" charset="0"/>
              </a:rPr>
              <a:t>, ac </a:t>
            </a:r>
            <a:r>
              <a:rPr lang="en-US" dirty="0" err="1">
                <a:effectLst/>
                <a:latin typeface="Muli" charset="0"/>
              </a:rPr>
              <a:t>lacinia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felis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laoreet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eu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Donec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tempor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posuere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tellus</a:t>
            </a:r>
            <a:r>
              <a:rPr lang="en-US" dirty="0">
                <a:effectLst/>
                <a:latin typeface="Muli" charset="0"/>
              </a:rPr>
              <a:t>.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8" name="Shape 557"/>
          <p:cNvSpPr/>
          <p:nvPr userDrawn="1"/>
        </p:nvSpPr>
        <p:spPr>
          <a:xfrm>
            <a:off x="4275084" y="1051671"/>
            <a:ext cx="400500" cy="368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21" y="58768"/>
                </a:moveTo>
                <a:cubicBezTo>
                  <a:pt x="29406" y="50820"/>
                  <a:pt x="27858" y="41082"/>
                  <a:pt x="27858" y="30223"/>
                </a:cubicBezTo>
                <a:cubicBezTo>
                  <a:pt x="21668" y="30223"/>
                  <a:pt x="15580" y="30223"/>
                  <a:pt x="9389" y="30223"/>
                </a:cubicBezTo>
                <a:cubicBezTo>
                  <a:pt x="9389" y="32686"/>
                  <a:pt x="9389" y="35149"/>
                  <a:pt x="9389" y="37611"/>
                </a:cubicBezTo>
                <a:cubicBezTo>
                  <a:pt x="9389" y="41641"/>
                  <a:pt x="11556" y="45671"/>
                  <a:pt x="16302" y="50261"/>
                </a:cubicBezTo>
                <a:cubicBezTo>
                  <a:pt x="20429" y="54738"/>
                  <a:pt x="26311" y="57649"/>
                  <a:pt x="33121" y="58768"/>
                </a:cubicBezTo>
                <a:close/>
                <a:moveTo>
                  <a:pt x="110404" y="37611"/>
                </a:moveTo>
                <a:cubicBezTo>
                  <a:pt x="110404" y="35149"/>
                  <a:pt x="110404" y="32686"/>
                  <a:pt x="110404" y="30223"/>
                </a:cubicBezTo>
                <a:cubicBezTo>
                  <a:pt x="104316" y="30223"/>
                  <a:pt x="98125" y="30223"/>
                  <a:pt x="92037" y="30223"/>
                </a:cubicBezTo>
                <a:cubicBezTo>
                  <a:pt x="92037" y="41082"/>
                  <a:pt x="90490" y="50820"/>
                  <a:pt x="86775" y="58768"/>
                </a:cubicBezTo>
                <a:cubicBezTo>
                  <a:pt x="93585" y="57649"/>
                  <a:pt x="99363" y="54738"/>
                  <a:pt x="103594" y="50261"/>
                </a:cubicBezTo>
                <a:cubicBezTo>
                  <a:pt x="108340" y="45671"/>
                  <a:pt x="110404" y="41641"/>
                  <a:pt x="110404" y="37611"/>
                </a:cubicBezTo>
                <a:close/>
                <a:moveTo>
                  <a:pt x="119896" y="27425"/>
                </a:moveTo>
                <a:cubicBezTo>
                  <a:pt x="119896" y="30783"/>
                  <a:pt x="119896" y="34253"/>
                  <a:pt x="119896" y="37611"/>
                </a:cubicBezTo>
                <a:cubicBezTo>
                  <a:pt x="119896" y="41082"/>
                  <a:pt x="118865" y="45111"/>
                  <a:pt x="116801" y="48470"/>
                </a:cubicBezTo>
                <a:cubicBezTo>
                  <a:pt x="114634" y="52500"/>
                  <a:pt x="112055" y="55970"/>
                  <a:pt x="108856" y="58768"/>
                </a:cubicBezTo>
                <a:cubicBezTo>
                  <a:pt x="105141" y="61679"/>
                  <a:pt x="101014" y="64477"/>
                  <a:pt x="96268" y="66156"/>
                </a:cubicBezTo>
                <a:cubicBezTo>
                  <a:pt x="91521" y="68507"/>
                  <a:pt x="86259" y="69626"/>
                  <a:pt x="80997" y="70186"/>
                </a:cubicBezTo>
                <a:cubicBezTo>
                  <a:pt x="78830" y="72425"/>
                  <a:pt x="76251" y="75335"/>
                  <a:pt x="74187" y="77014"/>
                </a:cubicBezTo>
                <a:cubicBezTo>
                  <a:pt x="72020" y="79365"/>
                  <a:pt x="70988" y="81044"/>
                  <a:pt x="69957" y="82723"/>
                </a:cubicBezTo>
                <a:cubicBezTo>
                  <a:pt x="69441" y="85074"/>
                  <a:pt x="68925" y="87313"/>
                  <a:pt x="68925" y="90223"/>
                </a:cubicBezTo>
                <a:cubicBezTo>
                  <a:pt x="68925" y="93022"/>
                  <a:pt x="69957" y="95261"/>
                  <a:pt x="71504" y="97052"/>
                </a:cubicBezTo>
                <a:cubicBezTo>
                  <a:pt x="72536" y="98731"/>
                  <a:pt x="75219" y="99850"/>
                  <a:pt x="78314" y="99850"/>
                </a:cubicBezTo>
                <a:cubicBezTo>
                  <a:pt x="82029" y="99850"/>
                  <a:pt x="85227" y="100970"/>
                  <a:pt x="87807" y="103320"/>
                </a:cubicBezTo>
                <a:cubicBezTo>
                  <a:pt x="91006" y="105559"/>
                  <a:pt x="92037" y="109029"/>
                  <a:pt x="92037" y="112388"/>
                </a:cubicBezTo>
                <a:cubicBezTo>
                  <a:pt x="92037" y="114179"/>
                  <a:pt x="92037" y="115858"/>
                  <a:pt x="92037" y="117537"/>
                </a:cubicBezTo>
                <a:cubicBezTo>
                  <a:pt x="92037" y="118097"/>
                  <a:pt x="92037" y="118656"/>
                  <a:pt x="91521" y="119328"/>
                </a:cubicBezTo>
                <a:cubicBezTo>
                  <a:pt x="91006" y="119888"/>
                  <a:pt x="90490" y="119888"/>
                  <a:pt x="89974" y="119888"/>
                </a:cubicBezTo>
                <a:cubicBezTo>
                  <a:pt x="69957" y="119888"/>
                  <a:pt x="49939" y="119888"/>
                  <a:pt x="29922" y="119888"/>
                </a:cubicBezTo>
                <a:cubicBezTo>
                  <a:pt x="29406" y="119888"/>
                  <a:pt x="28890" y="119888"/>
                  <a:pt x="28374" y="119328"/>
                </a:cubicBezTo>
                <a:cubicBezTo>
                  <a:pt x="27858" y="118656"/>
                  <a:pt x="27858" y="118097"/>
                  <a:pt x="27858" y="117537"/>
                </a:cubicBezTo>
                <a:cubicBezTo>
                  <a:pt x="27858" y="115858"/>
                  <a:pt x="27858" y="114179"/>
                  <a:pt x="27858" y="112388"/>
                </a:cubicBezTo>
                <a:cubicBezTo>
                  <a:pt x="27858" y="109029"/>
                  <a:pt x="29406" y="105559"/>
                  <a:pt x="32089" y="103320"/>
                </a:cubicBezTo>
                <a:cubicBezTo>
                  <a:pt x="34668" y="100970"/>
                  <a:pt x="37867" y="99850"/>
                  <a:pt x="41478" y="99850"/>
                </a:cubicBezTo>
                <a:cubicBezTo>
                  <a:pt x="44677" y="99850"/>
                  <a:pt x="47257" y="98731"/>
                  <a:pt x="48392" y="97052"/>
                </a:cubicBezTo>
                <a:cubicBezTo>
                  <a:pt x="49939" y="95261"/>
                  <a:pt x="50971" y="93022"/>
                  <a:pt x="50971" y="90223"/>
                </a:cubicBezTo>
                <a:cubicBezTo>
                  <a:pt x="50971" y="87313"/>
                  <a:pt x="50455" y="85074"/>
                  <a:pt x="49939" y="82723"/>
                </a:cubicBezTo>
                <a:cubicBezTo>
                  <a:pt x="48907" y="81044"/>
                  <a:pt x="47876" y="79365"/>
                  <a:pt x="45709" y="77014"/>
                </a:cubicBezTo>
                <a:cubicBezTo>
                  <a:pt x="43645" y="75335"/>
                  <a:pt x="40963" y="72425"/>
                  <a:pt x="38899" y="70186"/>
                </a:cubicBezTo>
                <a:cubicBezTo>
                  <a:pt x="33637" y="69626"/>
                  <a:pt x="28374" y="68171"/>
                  <a:pt x="23628" y="66156"/>
                </a:cubicBezTo>
                <a:cubicBezTo>
                  <a:pt x="18882" y="64141"/>
                  <a:pt x="14651" y="61679"/>
                  <a:pt x="11040" y="58768"/>
                </a:cubicBezTo>
                <a:cubicBezTo>
                  <a:pt x="7841" y="55970"/>
                  <a:pt x="5262" y="52500"/>
                  <a:pt x="3095" y="48470"/>
                </a:cubicBezTo>
                <a:cubicBezTo>
                  <a:pt x="1031" y="45111"/>
                  <a:pt x="0" y="41082"/>
                  <a:pt x="0" y="37611"/>
                </a:cubicBezTo>
                <a:cubicBezTo>
                  <a:pt x="0" y="34253"/>
                  <a:pt x="0" y="30783"/>
                  <a:pt x="0" y="27425"/>
                </a:cubicBezTo>
                <a:cubicBezTo>
                  <a:pt x="0" y="25634"/>
                  <a:pt x="1031" y="23955"/>
                  <a:pt x="2063" y="22276"/>
                </a:cubicBezTo>
                <a:cubicBezTo>
                  <a:pt x="3611" y="21044"/>
                  <a:pt x="5262" y="19925"/>
                  <a:pt x="7325" y="19925"/>
                </a:cubicBezTo>
                <a:cubicBezTo>
                  <a:pt x="14135" y="19925"/>
                  <a:pt x="21049" y="19925"/>
                  <a:pt x="27858" y="19925"/>
                </a:cubicBezTo>
                <a:cubicBezTo>
                  <a:pt x="27858" y="17462"/>
                  <a:pt x="27858" y="15000"/>
                  <a:pt x="27858" y="12537"/>
                </a:cubicBezTo>
                <a:cubicBezTo>
                  <a:pt x="27858" y="9067"/>
                  <a:pt x="28890" y="6268"/>
                  <a:pt x="30954" y="3917"/>
                </a:cubicBezTo>
                <a:cubicBezTo>
                  <a:pt x="33637" y="1119"/>
                  <a:pt x="36216" y="0"/>
                  <a:pt x="39415" y="0"/>
                </a:cubicBezTo>
                <a:cubicBezTo>
                  <a:pt x="53138" y="0"/>
                  <a:pt x="66758" y="0"/>
                  <a:pt x="80481" y="0"/>
                </a:cubicBezTo>
                <a:cubicBezTo>
                  <a:pt x="83576" y="0"/>
                  <a:pt x="86259" y="1119"/>
                  <a:pt x="88839" y="3917"/>
                </a:cubicBezTo>
                <a:cubicBezTo>
                  <a:pt x="91006" y="6268"/>
                  <a:pt x="92037" y="9067"/>
                  <a:pt x="92037" y="12537"/>
                </a:cubicBezTo>
                <a:cubicBezTo>
                  <a:pt x="92037" y="15000"/>
                  <a:pt x="92037" y="17462"/>
                  <a:pt x="92037" y="19925"/>
                </a:cubicBezTo>
                <a:cubicBezTo>
                  <a:pt x="98847" y="19925"/>
                  <a:pt x="105760" y="19925"/>
                  <a:pt x="112570" y="19925"/>
                </a:cubicBezTo>
                <a:cubicBezTo>
                  <a:pt x="114634" y="19925"/>
                  <a:pt x="116285" y="21044"/>
                  <a:pt x="117833" y="22276"/>
                </a:cubicBezTo>
                <a:cubicBezTo>
                  <a:pt x="118865" y="23955"/>
                  <a:pt x="119896" y="25634"/>
                  <a:pt x="119896" y="27425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9" name="Shape 1339"/>
          <p:cNvSpPr/>
          <p:nvPr userDrawn="1"/>
        </p:nvSpPr>
        <p:spPr>
          <a:xfrm>
            <a:off x="4275084" y="2219435"/>
            <a:ext cx="3858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252" y="8059"/>
                </a:moveTo>
                <a:cubicBezTo>
                  <a:pt x="39327" y="2910"/>
                  <a:pt x="49075" y="0"/>
                  <a:pt x="59943" y="0"/>
                </a:cubicBezTo>
                <a:cubicBezTo>
                  <a:pt x="70812" y="0"/>
                  <a:pt x="81120" y="2910"/>
                  <a:pt x="90196" y="8059"/>
                </a:cubicBezTo>
                <a:cubicBezTo>
                  <a:pt x="99383" y="13097"/>
                  <a:pt x="106778" y="20597"/>
                  <a:pt x="111932" y="29664"/>
                </a:cubicBezTo>
                <a:cubicBezTo>
                  <a:pt x="117086" y="38843"/>
                  <a:pt x="119887" y="49141"/>
                  <a:pt x="119887" y="60000"/>
                </a:cubicBezTo>
                <a:cubicBezTo>
                  <a:pt x="119887" y="70746"/>
                  <a:pt x="117086" y="80485"/>
                  <a:pt x="111932" y="90223"/>
                </a:cubicBezTo>
                <a:cubicBezTo>
                  <a:pt x="106778" y="99291"/>
                  <a:pt x="99383" y="106231"/>
                  <a:pt x="90196" y="111940"/>
                </a:cubicBezTo>
                <a:cubicBezTo>
                  <a:pt x="81120" y="117089"/>
                  <a:pt x="70812" y="119888"/>
                  <a:pt x="59943" y="119888"/>
                </a:cubicBezTo>
                <a:cubicBezTo>
                  <a:pt x="49075" y="119888"/>
                  <a:pt x="39327" y="117313"/>
                  <a:pt x="30252" y="111940"/>
                </a:cubicBezTo>
                <a:cubicBezTo>
                  <a:pt x="21064" y="106455"/>
                  <a:pt x="13893" y="99626"/>
                  <a:pt x="8515" y="90223"/>
                </a:cubicBezTo>
                <a:cubicBezTo>
                  <a:pt x="3137" y="80820"/>
                  <a:pt x="0" y="70746"/>
                  <a:pt x="0" y="60000"/>
                </a:cubicBezTo>
                <a:cubicBezTo>
                  <a:pt x="0" y="49141"/>
                  <a:pt x="2801" y="38843"/>
                  <a:pt x="8515" y="29664"/>
                </a:cubicBezTo>
                <a:cubicBezTo>
                  <a:pt x="13669" y="20597"/>
                  <a:pt x="21064" y="13097"/>
                  <a:pt x="30252" y="8059"/>
                </a:cubicBezTo>
                <a:close/>
                <a:moveTo>
                  <a:pt x="81680" y="40522"/>
                </a:moveTo>
                <a:cubicBezTo>
                  <a:pt x="81232" y="40746"/>
                  <a:pt x="81120" y="41082"/>
                  <a:pt x="80560" y="41082"/>
                </a:cubicBezTo>
                <a:cubicBezTo>
                  <a:pt x="80560" y="41641"/>
                  <a:pt x="80112" y="41865"/>
                  <a:pt x="79887" y="42201"/>
                </a:cubicBezTo>
                <a:cubicBezTo>
                  <a:pt x="79887" y="42089"/>
                  <a:pt x="79887" y="41865"/>
                  <a:pt x="79887" y="41641"/>
                </a:cubicBezTo>
                <a:cubicBezTo>
                  <a:pt x="80112" y="41529"/>
                  <a:pt x="80336" y="41305"/>
                  <a:pt x="80560" y="41082"/>
                </a:cubicBezTo>
                <a:cubicBezTo>
                  <a:pt x="80560" y="40522"/>
                  <a:pt x="80560" y="40746"/>
                  <a:pt x="80560" y="40522"/>
                </a:cubicBezTo>
                <a:cubicBezTo>
                  <a:pt x="81120" y="39962"/>
                  <a:pt x="81680" y="39402"/>
                  <a:pt x="82240" y="39402"/>
                </a:cubicBezTo>
                <a:cubicBezTo>
                  <a:pt x="83361" y="38843"/>
                  <a:pt x="84481" y="38843"/>
                  <a:pt x="86274" y="38283"/>
                </a:cubicBezTo>
                <a:cubicBezTo>
                  <a:pt x="88515" y="37723"/>
                  <a:pt x="89635" y="38283"/>
                  <a:pt x="90196" y="38843"/>
                </a:cubicBezTo>
                <a:cubicBezTo>
                  <a:pt x="90644" y="38619"/>
                  <a:pt x="90756" y="38843"/>
                  <a:pt x="91316" y="38283"/>
                </a:cubicBezTo>
                <a:cubicBezTo>
                  <a:pt x="91988" y="37723"/>
                  <a:pt x="91988" y="37164"/>
                  <a:pt x="92549" y="37164"/>
                </a:cubicBezTo>
                <a:cubicBezTo>
                  <a:pt x="92885" y="36940"/>
                  <a:pt x="93109" y="37164"/>
                  <a:pt x="93669" y="36492"/>
                </a:cubicBezTo>
                <a:cubicBezTo>
                  <a:pt x="94229" y="36492"/>
                  <a:pt x="94789" y="36492"/>
                  <a:pt x="94789" y="35932"/>
                </a:cubicBezTo>
                <a:cubicBezTo>
                  <a:pt x="94789" y="35373"/>
                  <a:pt x="94789" y="34813"/>
                  <a:pt x="94789" y="34253"/>
                </a:cubicBezTo>
                <a:cubicBezTo>
                  <a:pt x="94229" y="34253"/>
                  <a:pt x="93669" y="34253"/>
                  <a:pt x="93669" y="33694"/>
                </a:cubicBezTo>
                <a:cubicBezTo>
                  <a:pt x="93109" y="33694"/>
                  <a:pt x="93109" y="33134"/>
                  <a:pt x="93109" y="32574"/>
                </a:cubicBezTo>
                <a:cubicBezTo>
                  <a:pt x="92885" y="32686"/>
                  <a:pt x="93109" y="32574"/>
                  <a:pt x="92549" y="33134"/>
                </a:cubicBezTo>
                <a:cubicBezTo>
                  <a:pt x="92549" y="32574"/>
                  <a:pt x="92549" y="32574"/>
                  <a:pt x="91988" y="32574"/>
                </a:cubicBezTo>
                <a:cubicBezTo>
                  <a:pt x="91988" y="32014"/>
                  <a:pt x="91540" y="32574"/>
                  <a:pt x="91316" y="32574"/>
                </a:cubicBezTo>
                <a:cubicBezTo>
                  <a:pt x="90756" y="32574"/>
                  <a:pt x="90980" y="32574"/>
                  <a:pt x="90756" y="32574"/>
                </a:cubicBezTo>
                <a:cubicBezTo>
                  <a:pt x="90196" y="32574"/>
                  <a:pt x="89635" y="32014"/>
                  <a:pt x="89075" y="32014"/>
                </a:cubicBezTo>
                <a:cubicBezTo>
                  <a:pt x="89075" y="31455"/>
                  <a:pt x="89075" y="31455"/>
                  <a:pt x="88515" y="30783"/>
                </a:cubicBezTo>
                <a:cubicBezTo>
                  <a:pt x="88515" y="29664"/>
                  <a:pt x="88515" y="30111"/>
                  <a:pt x="88515" y="29664"/>
                </a:cubicBezTo>
                <a:cubicBezTo>
                  <a:pt x="88515" y="29104"/>
                  <a:pt x="87955" y="29104"/>
                  <a:pt x="87955" y="28544"/>
                </a:cubicBezTo>
                <a:cubicBezTo>
                  <a:pt x="87394" y="28544"/>
                  <a:pt x="87170" y="28208"/>
                  <a:pt x="86834" y="27985"/>
                </a:cubicBezTo>
                <a:cubicBezTo>
                  <a:pt x="86834" y="27425"/>
                  <a:pt x="86834" y="27649"/>
                  <a:pt x="86834" y="27425"/>
                </a:cubicBezTo>
                <a:cubicBezTo>
                  <a:pt x="86834" y="27201"/>
                  <a:pt x="86834" y="26977"/>
                  <a:pt x="86834" y="26865"/>
                </a:cubicBezTo>
                <a:cubicBezTo>
                  <a:pt x="86274" y="26865"/>
                  <a:pt x="86274" y="26865"/>
                  <a:pt x="86274" y="26305"/>
                </a:cubicBezTo>
                <a:cubicBezTo>
                  <a:pt x="86050" y="26305"/>
                  <a:pt x="85826" y="26305"/>
                  <a:pt x="85602" y="26305"/>
                </a:cubicBezTo>
                <a:cubicBezTo>
                  <a:pt x="85490" y="26417"/>
                  <a:pt x="85602" y="26305"/>
                  <a:pt x="85042" y="26865"/>
                </a:cubicBezTo>
                <a:cubicBezTo>
                  <a:pt x="84929" y="26977"/>
                  <a:pt x="85042" y="27425"/>
                  <a:pt x="84481" y="27425"/>
                </a:cubicBezTo>
                <a:cubicBezTo>
                  <a:pt x="84481" y="27649"/>
                  <a:pt x="84481" y="27761"/>
                  <a:pt x="84481" y="27985"/>
                </a:cubicBezTo>
                <a:cubicBezTo>
                  <a:pt x="83921" y="27425"/>
                  <a:pt x="84145" y="27649"/>
                  <a:pt x="83921" y="27425"/>
                </a:cubicBezTo>
                <a:cubicBezTo>
                  <a:pt x="83921" y="27985"/>
                  <a:pt x="83585" y="27761"/>
                  <a:pt x="83361" y="27985"/>
                </a:cubicBezTo>
                <a:lnTo>
                  <a:pt x="83361" y="27985"/>
                </a:lnTo>
                <a:cubicBezTo>
                  <a:pt x="82801" y="27985"/>
                  <a:pt x="83025" y="27985"/>
                  <a:pt x="82801" y="27985"/>
                </a:cubicBezTo>
                <a:cubicBezTo>
                  <a:pt x="82801" y="28544"/>
                  <a:pt x="82464" y="28320"/>
                  <a:pt x="82240" y="28544"/>
                </a:cubicBezTo>
                <a:cubicBezTo>
                  <a:pt x="81680" y="28544"/>
                  <a:pt x="81792" y="28544"/>
                  <a:pt x="81680" y="28544"/>
                </a:cubicBezTo>
                <a:cubicBezTo>
                  <a:pt x="82240" y="28544"/>
                  <a:pt x="82240" y="27985"/>
                  <a:pt x="81120" y="27985"/>
                </a:cubicBezTo>
                <a:cubicBezTo>
                  <a:pt x="81120" y="27425"/>
                  <a:pt x="80560" y="27425"/>
                  <a:pt x="79887" y="27425"/>
                </a:cubicBezTo>
                <a:cubicBezTo>
                  <a:pt x="80560" y="27425"/>
                  <a:pt x="80336" y="26977"/>
                  <a:pt x="80560" y="26865"/>
                </a:cubicBezTo>
                <a:cubicBezTo>
                  <a:pt x="80560" y="26305"/>
                  <a:pt x="80560" y="25746"/>
                  <a:pt x="79887" y="25746"/>
                </a:cubicBezTo>
                <a:cubicBezTo>
                  <a:pt x="80112" y="25746"/>
                  <a:pt x="80336" y="25746"/>
                  <a:pt x="80560" y="25746"/>
                </a:cubicBezTo>
                <a:cubicBezTo>
                  <a:pt x="80560" y="25074"/>
                  <a:pt x="80112" y="25298"/>
                  <a:pt x="79887" y="25074"/>
                </a:cubicBezTo>
                <a:cubicBezTo>
                  <a:pt x="79327" y="24514"/>
                  <a:pt x="78767" y="24514"/>
                  <a:pt x="78207" y="23955"/>
                </a:cubicBezTo>
                <a:cubicBezTo>
                  <a:pt x="77647" y="23955"/>
                  <a:pt x="77647" y="23955"/>
                  <a:pt x="77086" y="23955"/>
                </a:cubicBezTo>
                <a:cubicBezTo>
                  <a:pt x="77086" y="23395"/>
                  <a:pt x="75966" y="23395"/>
                  <a:pt x="74845" y="22835"/>
                </a:cubicBezTo>
                <a:cubicBezTo>
                  <a:pt x="73053" y="22835"/>
                  <a:pt x="72492" y="22835"/>
                  <a:pt x="71932" y="22835"/>
                </a:cubicBezTo>
                <a:cubicBezTo>
                  <a:pt x="71932" y="23395"/>
                  <a:pt x="71932" y="23395"/>
                  <a:pt x="71932" y="23955"/>
                </a:cubicBezTo>
                <a:cubicBezTo>
                  <a:pt x="71932" y="24402"/>
                  <a:pt x="71932" y="24514"/>
                  <a:pt x="71932" y="25074"/>
                </a:cubicBezTo>
                <a:cubicBezTo>
                  <a:pt x="72492" y="25074"/>
                  <a:pt x="72268" y="25522"/>
                  <a:pt x="72492" y="25746"/>
                </a:cubicBezTo>
                <a:cubicBezTo>
                  <a:pt x="72492" y="26305"/>
                  <a:pt x="72492" y="26305"/>
                  <a:pt x="71932" y="26865"/>
                </a:cubicBezTo>
                <a:cubicBezTo>
                  <a:pt x="71372" y="27425"/>
                  <a:pt x="71372" y="27425"/>
                  <a:pt x="71372" y="27985"/>
                </a:cubicBezTo>
                <a:cubicBezTo>
                  <a:pt x="71708" y="28320"/>
                  <a:pt x="71932" y="28544"/>
                  <a:pt x="72492" y="29104"/>
                </a:cubicBezTo>
                <a:cubicBezTo>
                  <a:pt x="73053" y="29664"/>
                  <a:pt x="73613" y="30223"/>
                  <a:pt x="73053" y="30783"/>
                </a:cubicBezTo>
                <a:cubicBezTo>
                  <a:pt x="72717" y="31231"/>
                  <a:pt x="72492" y="31455"/>
                  <a:pt x="71932" y="32014"/>
                </a:cubicBezTo>
                <a:cubicBezTo>
                  <a:pt x="71372" y="32574"/>
                  <a:pt x="70812" y="32574"/>
                  <a:pt x="70812" y="33134"/>
                </a:cubicBezTo>
                <a:cubicBezTo>
                  <a:pt x="70812" y="33470"/>
                  <a:pt x="70252" y="33694"/>
                  <a:pt x="70812" y="34253"/>
                </a:cubicBezTo>
                <a:cubicBezTo>
                  <a:pt x="70812" y="34813"/>
                  <a:pt x="71148" y="35037"/>
                  <a:pt x="71372" y="35373"/>
                </a:cubicBezTo>
                <a:cubicBezTo>
                  <a:pt x="71372" y="35932"/>
                  <a:pt x="71372" y="35820"/>
                  <a:pt x="71372" y="35932"/>
                </a:cubicBezTo>
                <a:lnTo>
                  <a:pt x="71372" y="35932"/>
                </a:lnTo>
                <a:cubicBezTo>
                  <a:pt x="71372" y="36492"/>
                  <a:pt x="71036" y="36380"/>
                  <a:pt x="70812" y="36492"/>
                </a:cubicBezTo>
                <a:cubicBezTo>
                  <a:pt x="70588" y="36716"/>
                  <a:pt x="70812" y="36492"/>
                  <a:pt x="70252" y="37164"/>
                </a:cubicBezTo>
                <a:lnTo>
                  <a:pt x="70252" y="37164"/>
                </a:lnTo>
                <a:cubicBezTo>
                  <a:pt x="69691" y="37164"/>
                  <a:pt x="69131" y="37164"/>
                  <a:pt x="68459" y="36492"/>
                </a:cubicBezTo>
                <a:cubicBezTo>
                  <a:pt x="67899" y="35932"/>
                  <a:pt x="67899" y="35373"/>
                  <a:pt x="67338" y="34253"/>
                </a:cubicBezTo>
                <a:cubicBezTo>
                  <a:pt x="67338" y="33134"/>
                  <a:pt x="66778" y="32574"/>
                  <a:pt x="66218" y="32014"/>
                </a:cubicBezTo>
                <a:cubicBezTo>
                  <a:pt x="65098" y="32014"/>
                  <a:pt x="64537" y="32014"/>
                  <a:pt x="63977" y="32014"/>
                </a:cubicBezTo>
                <a:cubicBezTo>
                  <a:pt x="63977" y="31455"/>
                  <a:pt x="62745" y="30783"/>
                  <a:pt x="61064" y="30223"/>
                </a:cubicBezTo>
                <a:cubicBezTo>
                  <a:pt x="59383" y="29664"/>
                  <a:pt x="58263" y="29664"/>
                  <a:pt x="56470" y="29664"/>
                </a:cubicBezTo>
                <a:cubicBezTo>
                  <a:pt x="56470" y="29328"/>
                  <a:pt x="56470" y="29664"/>
                  <a:pt x="56470" y="28544"/>
                </a:cubicBezTo>
                <a:cubicBezTo>
                  <a:pt x="55910" y="27985"/>
                  <a:pt x="55350" y="27425"/>
                  <a:pt x="54789" y="27985"/>
                </a:cubicBezTo>
                <a:cubicBezTo>
                  <a:pt x="54789" y="27425"/>
                  <a:pt x="54789" y="26865"/>
                  <a:pt x="55350" y="26305"/>
                </a:cubicBezTo>
                <a:cubicBezTo>
                  <a:pt x="55350" y="25746"/>
                  <a:pt x="55350" y="25746"/>
                  <a:pt x="55350" y="25074"/>
                </a:cubicBezTo>
                <a:cubicBezTo>
                  <a:pt x="55350" y="24514"/>
                  <a:pt x="55910" y="23955"/>
                  <a:pt x="55910" y="23395"/>
                </a:cubicBezTo>
                <a:cubicBezTo>
                  <a:pt x="56134" y="23171"/>
                  <a:pt x="56246" y="23507"/>
                  <a:pt x="56470" y="22835"/>
                </a:cubicBezTo>
                <a:cubicBezTo>
                  <a:pt x="56806" y="22276"/>
                  <a:pt x="57030" y="22276"/>
                  <a:pt x="57703" y="21716"/>
                </a:cubicBezTo>
                <a:cubicBezTo>
                  <a:pt x="57703" y="21492"/>
                  <a:pt x="57703" y="21716"/>
                  <a:pt x="57703" y="21156"/>
                </a:cubicBezTo>
                <a:cubicBezTo>
                  <a:pt x="59383" y="21716"/>
                  <a:pt x="60504" y="21156"/>
                  <a:pt x="61064" y="20597"/>
                </a:cubicBezTo>
                <a:cubicBezTo>
                  <a:pt x="61624" y="20597"/>
                  <a:pt x="61624" y="20037"/>
                  <a:pt x="62184" y="19477"/>
                </a:cubicBezTo>
                <a:cubicBezTo>
                  <a:pt x="62745" y="18805"/>
                  <a:pt x="62745" y="18246"/>
                  <a:pt x="62745" y="17686"/>
                </a:cubicBezTo>
                <a:cubicBezTo>
                  <a:pt x="63417" y="17686"/>
                  <a:pt x="63529" y="17686"/>
                  <a:pt x="63977" y="17686"/>
                </a:cubicBezTo>
                <a:cubicBezTo>
                  <a:pt x="64537" y="17686"/>
                  <a:pt x="64649" y="17686"/>
                  <a:pt x="65098" y="17686"/>
                </a:cubicBezTo>
                <a:cubicBezTo>
                  <a:pt x="65658" y="18246"/>
                  <a:pt x="65882" y="18134"/>
                  <a:pt x="66218" y="18246"/>
                </a:cubicBezTo>
                <a:cubicBezTo>
                  <a:pt x="67338" y="18246"/>
                  <a:pt x="67338" y="18246"/>
                  <a:pt x="67338" y="17686"/>
                </a:cubicBezTo>
                <a:cubicBezTo>
                  <a:pt x="67899" y="16567"/>
                  <a:pt x="67338" y="16567"/>
                  <a:pt x="66778" y="16007"/>
                </a:cubicBezTo>
                <a:cubicBezTo>
                  <a:pt x="67899" y="16007"/>
                  <a:pt x="67899" y="15447"/>
                  <a:pt x="67338" y="14328"/>
                </a:cubicBezTo>
                <a:cubicBezTo>
                  <a:pt x="66778" y="14328"/>
                  <a:pt x="67002" y="13880"/>
                  <a:pt x="66778" y="13768"/>
                </a:cubicBezTo>
                <a:cubicBezTo>
                  <a:pt x="66218" y="13768"/>
                  <a:pt x="65098" y="13768"/>
                  <a:pt x="64537" y="14328"/>
                </a:cubicBezTo>
                <a:cubicBezTo>
                  <a:pt x="63977" y="14328"/>
                  <a:pt x="63977" y="14888"/>
                  <a:pt x="64537" y="14888"/>
                </a:cubicBezTo>
                <a:cubicBezTo>
                  <a:pt x="64313" y="15000"/>
                  <a:pt x="64537" y="14888"/>
                  <a:pt x="63977" y="15447"/>
                </a:cubicBezTo>
                <a:cubicBezTo>
                  <a:pt x="63417" y="16007"/>
                  <a:pt x="63417" y="16567"/>
                  <a:pt x="62745" y="17126"/>
                </a:cubicBezTo>
                <a:cubicBezTo>
                  <a:pt x="62184" y="17126"/>
                  <a:pt x="61624" y="17126"/>
                  <a:pt x="61624" y="16567"/>
                </a:cubicBezTo>
                <a:cubicBezTo>
                  <a:pt x="61512" y="16231"/>
                  <a:pt x="61064" y="16007"/>
                  <a:pt x="61064" y="15447"/>
                </a:cubicBezTo>
                <a:cubicBezTo>
                  <a:pt x="60504" y="14888"/>
                  <a:pt x="60504" y="14888"/>
                  <a:pt x="60504" y="14328"/>
                </a:cubicBezTo>
                <a:cubicBezTo>
                  <a:pt x="59943" y="14328"/>
                  <a:pt x="59383" y="14888"/>
                  <a:pt x="58823" y="15447"/>
                </a:cubicBezTo>
                <a:cubicBezTo>
                  <a:pt x="59383" y="15447"/>
                  <a:pt x="58823" y="14888"/>
                  <a:pt x="58263" y="14328"/>
                </a:cubicBezTo>
                <a:cubicBezTo>
                  <a:pt x="57703" y="14328"/>
                  <a:pt x="57030" y="13768"/>
                  <a:pt x="56470" y="13768"/>
                </a:cubicBezTo>
                <a:cubicBezTo>
                  <a:pt x="57030" y="13097"/>
                  <a:pt x="57030" y="12537"/>
                  <a:pt x="55910" y="11977"/>
                </a:cubicBezTo>
                <a:cubicBezTo>
                  <a:pt x="55350" y="11417"/>
                  <a:pt x="54789" y="11417"/>
                  <a:pt x="54229" y="11417"/>
                </a:cubicBezTo>
                <a:cubicBezTo>
                  <a:pt x="53109" y="11417"/>
                  <a:pt x="53109" y="11417"/>
                  <a:pt x="52549" y="11977"/>
                </a:cubicBezTo>
                <a:cubicBezTo>
                  <a:pt x="52324" y="12201"/>
                  <a:pt x="52100" y="12425"/>
                  <a:pt x="51988" y="12537"/>
                </a:cubicBezTo>
                <a:cubicBezTo>
                  <a:pt x="51988" y="13097"/>
                  <a:pt x="51988" y="13097"/>
                  <a:pt x="52549" y="13097"/>
                </a:cubicBezTo>
                <a:cubicBezTo>
                  <a:pt x="52549" y="13768"/>
                  <a:pt x="52885" y="13544"/>
                  <a:pt x="53109" y="13768"/>
                </a:cubicBezTo>
                <a:cubicBezTo>
                  <a:pt x="53669" y="13768"/>
                  <a:pt x="53669" y="13768"/>
                  <a:pt x="54229" y="13768"/>
                </a:cubicBezTo>
                <a:cubicBezTo>
                  <a:pt x="54789" y="14328"/>
                  <a:pt x="54565" y="14104"/>
                  <a:pt x="54789" y="14328"/>
                </a:cubicBezTo>
                <a:cubicBezTo>
                  <a:pt x="55350" y="14888"/>
                  <a:pt x="55910" y="14888"/>
                  <a:pt x="55350" y="15447"/>
                </a:cubicBezTo>
                <a:cubicBezTo>
                  <a:pt x="55126" y="15447"/>
                  <a:pt x="55350" y="15447"/>
                  <a:pt x="54789" y="15447"/>
                </a:cubicBezTo>
                <a:cubicBezTo>
                  <a:pt x="54229" y="16007"/>
                  <a:pt x="54453" y="15783"/>
                  <a:pt x="54229" y="16007"/>
                </a:cubicBezTo>
                <a:cubicBezTo>
                  <a:pt x="53669" y="16007"/>
                  <a:pt x="53893" y="16007"/>
                  <a:pt x="53669" y="16007"/>
                </a:cubicBezTo>
                <a:cubicBezTo>
                  <a:pt x="53109" y="16567"/>
                  <a:pt x="53109" y="16567"/>
                  <a:pt x="53669" y="17126"/>
                </a:cubicBezTo>
                <a:cubicBezTo>
                  <a:pt x="53669" y="17686"/>
                  <a:pt x="53669" y="18246"/>
                  <a:pt x="53109" y="18246"/>
                </a:cubicBezTo>
                <a:cubicBezTo>
                  <a:pt x="52885" y="17910"/>
                  <a:pt x="53109" y="17686"/>
                  <a:pt x="52549" y="17126"/>
                </a:cubicBezTo>
                <a:cubicBezTo>
                  <a:pt x="52549" y="16567"/>
                  <a:pt x="52549" y="16007"/>
                  <a:pt x="51988" y="16007"/>
                </a:cubicBezTo>
                <a:cubicBezTo>
                  <a:pt x="52549" y="16007"/>
                  <a:pt x="51988" y="16567"/>
                  <a:pt x="50196" y="16007"/>
                </a:cubicBezTo>
                <a:cubicBezTo>
                  <a:pt x="49859" y="16007"/>
                  <a:pt x="49523" y="16007"/>
                  <a:pt x="49075" y="16007"/>
                </a:cubicBezTo>
                <a:cubicBezTo>
                  <a:pt x="48739" y="16231"/>
                  <a:pt x="48515" y="16007"/>
                  <a:pt x="47955" y="16567"/>
                </a:cubicBezTo>
                <a:cubicBezTo>
                  <a:pt x="47394" y="16567"/>
                  <a:pt x="46834" y="16567"/>
                  <a:pt x="46274" y="16567"/>
                </a:cubicBezTo>
                <a:cubicBezTo>
                  <a:pt x="46050" y="16343"/>
                  <a:pt x="45826" y="16231"/>
                  <a:pt x="45714" y="16007"/>
                </a:cubicBezTo>
                <a:cubicBezTo>
                  <a:pt x="45042" y="15447"/>
                  <a:pt x="45042" y="14888"/>
                  <a:pt x="45714" y="14328"/>
                </a:cubicBezTo>
                <a:cubicBezTo>
                  <a:pt x="45714" y="14328"/>
                  <a:pt x="45714" y="13768"/>
                  <a:pt x="45714" y="14328"/>
                </a:cubicBezTo>
                <a:cubicBezTo>
                  <a:pt x="45714" y="13768"/>
                  <a:pt x="45042" y="13768"/>
                  <a:pt x="45042" y="13097"/>
                </a:cubicBezTo>
                <a:cubicBezTo>
                  <a:pt x="44481" y="13097"/>
                  <a:pt x="44481" y="12537"/>
                  <a:pt x="43921" y="12537"/>
                </a:cubicBezTo>
                <a:cubicBezTo>
                  <a:pt x="41680" y="13768"/>
                  <a:pt x="39327" y="14328"/>
                  <a:pt x="36526" y="16007"/>
                </a:cubicBezTo>
                <a:cubicBezTo>
                  <a:pt x="37086" y="16007"/>
                  <a:pt x="37310" y="16007"/>
                  <a:pt x="37647" y="16007"/>
                </a:cubicBezTo>
                <a:cubicBezTo>
                  <a:pt x="38207" y="15447"/>
                  <a:pt x="38207" y="15447"/>
                  <a:pt x="38767" y="15447"/>
                </a:cubicBezTo>
                <a:cubicBezTo>
                  <a:pt x="39327" y="14888"/>
                  <a:pt x="39215" y="15000"/>
                  <a:pt x="39327" y="14888"/>
                </a:cubicBezTo>
                <a:cubicBezTo>
                  <a:pt x="41120" y="14328"/>
                  <a:pt x="42240" y="13768"/>
                  <a:pt x="42801" y="14328"/>
                </a:cubicBezTo>
                <a:cubicBezTo>
                  <a:pt x="43025" y="14104"/>
                  <a:pt x="43137" y="13880"/>
                  <a:pt x="43361" y="13768"/>
                </a:cubicBezTo>
                <a:cubicBezTo>
                  <a:pt x="43921" y="14888"/>
                  <a:pt x="44481" y="15447"/>
                  <a:pt x="44481" y="16007"/>
                </a:cubicBezTo>
                <a:cubicBezTo>
                  <a:pt x="44481" y="15447"/>
                  <a:pt x="43361" y="15447"/>
                  <a:pt x="42240" y="16007"/>
                </a:cubicBezTo>
                <a:cubicBezTo>
                  <a:pt x="41120" y="16007"/>
                  <a:pt x="41120" y="16343"/>
                  <a:pt x="40560" y="16567"/>
                </a:cubicBezTo>
                <a:cubicBezTo>
                  <a:pt x="41120" y="17126"/>
                  <a:pt x="41120" y="17686"/>
                  <a:pt x="41120" y="18246"/>
                </a:cubicBezTo>
                <a:cubicBezTo>
                  <a:pt x="41120" y="17686"/>
                  <a:pt x="40560" y="17686"/>
                  <a:pt x="40000" y="17126"/>
                </a:cubicBezTo>
                <a:cubicBezTo>
                  <a:pt x="39551" y="16902"/>
                  <a:pt x="39327" y="16567"/>
                  <a:pt x="38767" y="16567"/>
                </a:cubicBezTo>
                <a:cubicBezTo>
                  <a:pt x="38431" y="16343"/>
                  <a:pt x="38207" y="16007"/>
                  <a:pt x="37647" y="16007"/>
                </a:cubicBezTo>
                <a:cubicBezTo>
                  <a:pt x="37086" y="16007"/>
                  <a:pt x="36526" y="16007"/>
                  <a:pt x="35966" y="16007"/>
                </a:cubicBezTo>
                <a:cubicBezTo>
                  <a:pt x="28571" y="20597"/>
                  <a:pt x="22184" y="26305"/>
                  <a:pt x="17703" y="33694"/>
                </a:cubicBezTo>
                <a:cubicBezTo>
                  <a:pt x="18263" y="33694"/>
                  <a:pt x="18263" y="34253"/>
                  <a:pt x="18823" y="34253"/>
                </a:cubicBezTo>
                <a:cubicBezTo>
                  <a:pt x="19047" y="34477"/>
                  <a:pt x="19383" y="34253"/>
                  <a:pt x="19383" y="34813"/>
                </a:cubicBezTo>
                <a:cubicBezTo>
                  <a:pt x="19383" y="35373"/>
                  <a:pt x="19383" y="35261"/>
                  <a:pt x="19383" y="35373"/>
                </a:cubicBezTo>
                <a:cubicBezTo>
                  <a:pt x="19383" y="35932"/>
                  <a:pt x="19943" y="35932"/>
                  <a:pt x="20504" y="35373"/>
                </a:cubicBezTo>
                <a:cubicBezTo>
                  <a:pt x="20504" y="35932"/>
                  <a:pt x="20504" y="36492"/>
                  <a:pt x="20504" y="37164"/>
                </a:cubicBezTo>
                <a:cubicBezTo>
                  <a:pt x="21624" y="37723"/>
                  <a:pt x="21624" y="37723"/>
                  <a:pt x="23977" y="38843"/>
                </a:cubicBezTo>
                <a:cubicBezTo>
                  <a:pt x="25098" y="39962"/>
                  <a:pt x="25098" y="39962"/>
                  <a:pt x="25658" y="40522"/>
                </a:cubicBezTo>
                <a:cubicBezTo>
                  <a:pt x="25658" y="41082"/>
                  <a:pt x="25658" y="41641"/>
                  <a:pt x="24537" y="42201"/>
                </a:cubicBezTo>
                <a:cubicBezTo>
                  <a:pt x="24537" y="41641"/>
                  <a:pt x="24537" y="41641"/>
                  <a:pt x="23977" y="41082"/>
                </a:cubicBezTo>
                <a:cubicBezTo>
                  <a:pt x="23753" y="41082"/>
                  <a:pt x="23529" y="41082"/>
                  <a:pt x="23417" y="41082"/>
                </a:cubicBezTo>
                <a:cubicBezTo>
                  <a:pt x="23417" y="41529"/>
                  <a:pt x="23417" y="41641"/>
                  <a:pt x="23417" y="42201"/>
                </a:cubicBezTo>
                <a:cubicBezTo>
                  <a:pt x="23417" y="43432"/>
                  <a:pt x="23753" y="42985"/>
                  <a:pt x="23977" y="43432"/>
                </a:cubicBezTo>
                <a:cubicBezTo>
                  <a:pt x="23753" y="43768"/>
                  <a:pt x="23417" y="43992"/>
                  <a:pt x="23417" y="44552"/>
                </a:cubicBezTo>
                <a:cubicBezTo>
                  <a:pt x="23417" y="45671"/>
                  <a:pt x="23417" y="46231"/>
                  <a:pt x="23417" y="47350"/>
                </a:cubicBezTo>
                <a:cubicBezTo>
                  <a:pt x="23417" y="48582"/>
                  <a:pt x="23417" y="48582"/>
                  <a:pt x="23417" y="49141"/>
                </a:cubicBezTo>
                <a:lnTo>
                  <a:pt x="23417" y="49141"/>
                </a:lnTo>
                <a:cubicBezTo>
                  <a:pt x="23417" y="50261"/>
                  <a:pt x="23417" y="50820"/>
                  <a:pt x="23977" y="51940"/>
                </a:cubicBezTo>
                <a:cubicBezTo>
                  <a:pt x="24537" y="53059"/>
                  <a:pt x="25098" y="53619"/>
                  <a:pt x="25658" y="53619"/>
                </a:cubicBezTo>
                <a:cubicBezTo>
                  <a:pt x="25098" y="53619"/>
                  <a:pt x="25098" y="54850"/>
                  <a:pt x="26778" y="57089"/>
                </a:cubicBezTo>
                <a:cubicBezTo>
                  <a:pt x="27338" y="57089"/>
                  <a:pt x="27338" y="57649"/>
                  <a:pt x="27899" y="57649"/>
                </a:cubicBezTo>
                <a:cubicBezTo>
                  <a:pt x="28123" y="57873"/>
                  <a:pt x="27899" y="57985"/>
                  <a:pt x="28571" y="58208"/>
                </a:cubicBezTo>
                <a:cubicBezTo>
                  <a:pt x="29131" y="58544"/>
                  <a:pt x="29243" y="58656"/>
                  <a:pt x="29691" y="58768"/>
                </a:cubicBezTo>
                <a:cubicBezTo>
                  <a:pt x="30252" y="59328"/>
                  <a:pt x="30252" y="59328"/>
                  <a:pt x="30812" y="60000"/>
                </a:cubicBezTo>
                <a:cubicBezTo>
                  <a:pt x="31036" y="60559"/>
                  <a:pt x="30812" y="60559"/>
                  <a:pt x="31372" y="61679"/>
                </a:cubicBezTo>
                <a:cubicBezTo>
                  <a:pt x="31372" y="62238"/>
                  <a:pt x="31932" y="63358"/>
                  <a:pt x="32492" y="63358"/>
                </a:cubicBezTo>
                <a:cubicBezTo>
                  <a:pt x="32492" y="63917"/>
                  <a:pt x="32492" y="64477"/>
                  <a:pt x="33053" y="65037"/>
                </a:cubicBezTo>
                <a:cubicBezTo>
                  <a:pt x="33613" y="65708"/>
                  <a:pt x="34285" y="66268"/>
                  <a:pt x="34285" y="66828"/>
                </a:cubicBezTo>
                <a:cubicBezTo>
                  <a:pt x="33613" y="66828"/>
                  <a:pt x="33837" y="66828"/>
                  <a:pt x="33613" y="66828"/>
                </a:cubicBezTo>
                <a:lnTo>
                  <a:pt x="33613" y="66828"/>
                </a:lnTo>
                <a:cubicBezTo>
                  <a:pt x="33613" y="67388"/>
                  <a:pt x="34285" y="67388"/>
                  <a:pt x="34845" y="67947"/>
                </a:cubicBezTo>
                <a:cubicBezTo>
                  <a:pt x="35406" y="68507"/>
                  <a:pt x="35966" y="68507"/>
                  <a:pt x="35966" y="69067"/>
                </a:cubicBezTo>
                <a:cubicBezTo>
                  <a:pt x="35966" y="69291"/>
                  <a:pt x="35966" y="69514"/>
                  <a:pt x="35966" y="69626"/>
                </a:cubicBezTo>
                <a:cubicBezTo>
                  <a:pt x="35966" y="70186"/>
                  <a:pt x="36526" y="70186"/>
                  <a:pt x="36526" y="70746"/>
                </a:cubicBezTo>
                <a:cubicBezTo>
                  <a:pt x="36750" y="70746"/>
                  <a:pt x="36526" y="70746"/>
                  <a:pt x="37086" y="70746"/>
                </a:cubicBezTo>
                <a:cubicBezTo>
                  <a:pt x="37086" y="69626"/>
                  <a:pt x="36526" y="67947"/>
                  <a:pt x="35406" y="66268"/>
                </a:cubicBezTo>
                <a:cubicBezTo>
                  <a:pt x="34285" y="64477"/>
                  <a:pt x="34285" y="64701"/>
                  <a:pt x="33613" y="63917"/>
                </a:cubicBezTo>
                <a:cubicBezTo>
                  <a:pt x="33613" y="63358"/>
                  <a:pt x="33613" y="63134"/>
                  <a:pt x="33613" y="62798"/>
                </a:cubicBezTo>
                <a:cubicBezTo>
                  <a:pt x="33053" y="62238"/>
                  <a:pt x="33277" y="62014"/>
                  <a:pt x="33053" y="61679"/>
                </a:cubicBezTo>
                <a:cubicBezTo>
                  <a:pt x="33277" y="61679"/>
                  <a:pt x="33053" y="61679"/>
                  <a:pt x="33613" y="61679"/>
                </a:cubicBezTo>
                <a:cubicBezTo>
                  <a:pt x="33837" y="61679"/>
                  <a:pt x="34061" y="61679"/>
                  <a:pt x="34285" y="61679"/>
                </a:cubicBezTo>
                <a:cubicBezTo>
                  <a:pt x="34397" y="61902"/>
                  <a:pt x="34621" y="62014"/>
                  <a:pt x="34845" y="62238"/>
                </a:cubicBezTo>
                <a:lnTo>
                  <a:pt x="34845" y="62238"/>
                </a:lnTo>
                <a:cubicBezTo>
                  <a:pt x="34845" y="62798"/>
                  <a:pt x="34845" y="63358"/>
                  <a:pt x="34845" y="63917"/>
                </a:cubicBezTo>
                <a:cubicBezTo>
                  <a:pt x="35406" y="64477"/>
                  <a:pt x="35406" y="64477"/>
                  <a:pt x="35966" y="65037"/>
                </a:cubicBezTo>
                <a:cubicBezTo>
                  <a:pt x="36526" y="65708"/>
                  <a:pt x="37086" y="66268"/>
                  <a:pt x="37086" y="66828"/>
                </a:cubicBezTo>
                <a:cubicBezTo>
                  <a:pt x="37647" y="67388"/>
                  <a:pt x="37871" y="67164"/>
                  <a:pt x="38207" y="67388"/>
                </a:cubicBezTo>
                <a:cubicBezTo>
                  <a:pt x="38767" y="67947"/>
                  <a:pt x="38767" y="68507"/>
                  <a:pt x="39327" y="69067"/>
                </a:cubicBezTo>
                <a:cubicBezTo>
                  <a:pt x="40000" y="69626"/>
                  <a:pt x="40000" y="70186"/>
                  <a:pt x="39327" y="70186"/>
                </a:cubicBezTo>
                <a:cubicBezTo>
                  <a:pt x="40000" y="70186"/>
                  <a:pt x="40560" y="70186"/>
                  <a:pt x="41120" y="70746"/>
                </a:cubicBezTo>
                <a:cubicBezTo>
                  <a:pt x="41680" y="71417"/>
                  <a:pt x="41680" y="71977"/>
                  <a:pt x="42240" y="72537"/>
                </a:cubicBezTo>
                <a:cubicBezTo>
                  <a:pt x="42240" y="73097"/>
                  <a:pt x="42801" y="73656"/>
                  <a:pt x="42801" y="74776"/>
                </a:cubicBezTo>
                <a:cubicBezTo>
                  <a:pt x="42801" y="75335"/>
                  <a:pt x="43361" y="75895"/>
                  <a:pt x="43361" y="76455"/>
                </a:cubicBezTo>
                <a:cubicBezTo>
                  <a:pt x="43361" y="77126"/>
                  <a:pt x="43361" y="77126"/>
                  <a:pt x="43921" y="77686"/>
                </a:cubicBezTo>
                <a:cubicBezTo>
                  <a:pt x="44481" y="77686"/>
                  <a:pt x="44481" y="78246"/>
                  <a:pt x="45042" y="78246"/>
                </a:cubicBezTo>
                <a:cubicBezTo>
                  <a:pt x="45490" y="78358"/>
                  <a:pt x="45714" y="78805"/>
                  <a:pt x="46274" y="78805"/>
                </a:cubicBezTo>
                <a:cubicBezTo>
                  <a:pt x="46834" y="79365"/>
                  <a:pt x="46834" y="79365"/>
                  <a:pt x="47394" y="79365"/>
                </a:cubicBezTo>
                <a:cubicBezTo>
                  <a:pt x="47731" y="79701"/>
                  <a:pt x="47955" y="79925"/>
                  <a:pt x="48515" y="80485"/>
                </a:cubicBezTo>
                <a:cubicBezTo>
                  <a:pt x="49075" y="80485"/>
                  <a:pt x="49635" y="81044"/>
                  <a:pt x="50196" y="81044"/>
                </a:cubicBezTo>
                <a:cubicBezTo>
                  <a:pt x="50756" y="81044"/>
                  <a:pt x="50980" y="81492"/>
                  <a:pt x="51316" y="81604"/>
                </a:cubicBezTo>
                <a:cubicBezTo>
                  <a:pt x="51988" y="81604"/>
                  <a:pt x="51988" y="81604"/>
                  <a:pt x="52549" y="81044"/>
                </a:cubicBezTo>
                <a:cubicBezTo>
                  <a:pt x="53109" y="81044"/>
                  <a:pt x="53221" y="81044"/>
                  <a:pt x="53669" y="81044"/>
                </a:cubicBezTo>
                <a:cubicBezTo>
                  <a:pt x="54229" y="81044"/>
                  <a:pt x="55350" y="81044"/>
                  <a:pt x="55910" y="82164"/>
                </a:cubicBezTo>
                <a:cubicBezTo>
                  <a:pt x="56470" y="82835"/>
                  <a:pt x="57030" y="83395"/>
                  <a:pt x="57703" y="83955"/>
                </a:cubicBezTo>
                <a:cubicBezTo>
                  <a:pt x="59383" y="84514"/>
                  <a:pt x="61064" y="85074"/>
                  <a:pt x="61624" y="84514"/>
                </a:cubicBezTo>
                <a:cubicBezTo>
                  <a:pt x="61848" y="84738"/>
                  <a:pt x="61624" y="85074"/>
                  <a:pt x="62184" y="85074"/>
                </a:cubicBezTo>
                <a:cubicBezTo>
                  <a:pt x="62184" y="85634"/>
                  <a:pt x="62184" y="86194"/>
                  <a:pt x="62745" y="86194"/>
                </a:cubicBezTo>
                <a:cubicBezTo>
                  <a:pt x="62745" y="86753"/>
                  <a:pt x="63193" y="86977"/>
                  <a:pt x="63417" y="87313"/>
                </a:cubicBezTo>
                <a:cubicBezTo>
                  <a:pt x="63417" y="87873"/>
                  <a:pt x="63417" y="87873"/>
                  <a:pt x="63977" y="88544"/>
                </a:cubicBezTo>
                <a:cubicBezTo>
                  <a:pt x="64313" y="88880"/>
                  <a:pt x="64537" y="89104"/>
                  <a:pt x="65098" y="89664"/>
                </a:cubicBezTo>
                <a:cubicBezTo>
                  <a:pt x="65658" y="89664"/>
                  <a:pt x="66218" y="90223"/>
                  <a:pt x="66778" y="90783"/>
                </a:cubicBezTo>
                <a:cubicBezTo>
                  <a:pt x="66778" y="90223"/>
                  <a:pt x="66778" y="90447"/>
                  <a:pt x="66778" y="90223"/>
                </a:cubicBezTo>
                <a:cubicBezTo>
                  <a:pt x="67002" y="90559"/>
                  <a:pt x="67338" y="90783"/>
                  <a:pt x="67338" y="91343"/>
                </a:cubicBezTo>
                <a:cubicBezTo>
                  <a:pt x="67899" y="91902"/>
                  <a:pt x="68459" y="92462"/>
                  <a:pt x="69131" y="91902"/>
                </a:cubicBezTo>
                <a:cubicBezTo>
                  <a:pt x="69691" y="91902"/>
                  <a:pt x="70252" y="91343"/>
                  <a:pt x="70252" y="89664"/>
                </a:cubicBezTo>
                <a:cubicBezTo>
                  <a:pt x="68459" y="90223"/>
                  <a:pt x="67338" y="90223"/>
                  <a:pt x="66218" y="88544"/>
                </a:cubicBezTo>
                <a:cubicBezTo>
                  <a:pt x="66218" y="88320"/>
                  <a:pt x="66218" y="88097"/>
                  <a:pt x="66218" y="87873"/>
                </a:cubicBezTo>
                <a:cubicBezTo>
                  <a:pt x="66218" y="87313"/>
                  <a:pt x="65882" y="87537"/>
                  <a:pt x="65658" y="87313"/>
                </a:cubicBezTo>
                <a:cubicBezTo>
                  <a:pt x="65658" y="86753"/>
                  <a:pt x="65658" y="86977"/>
                  <a:pt x="65658" y="86753"/>
                </a:cubicBezTo>
                <a:cubicBezTo>
                  <a:pt x="65658" y="86194"/>
                  <a:pt x="65658" y="86417"/>
                  <a:pt x="65658" y="86194"/>
                </a:cubicBezTo>
                <a:cubicBezTo>
                  <a:pt x="65658" y="85634"/>
                  <a:pt x="65658" y="85634"/>
                  <a:pt x="66218" y="85634"/>
                </a:cubicBezTo>
                <a:cubicBezTo>
                  <a:pt x="66442" y="85634"/>
                  <a:pt x="66554" y="85634"/>
                  <a:pt x="66778" y="85634"/>
                </a:cubicBezTo>
                <a:cubicBezTo>
                  <a:pt x="66778" y="85074"/>
                  <a:pt x="66778" y="85074"/>
                  <a:pt x="66778" y="84514"/>
                </a:cubicBezTo>
                <a:cubicBezTo>
                  <a:pt x="66218" y="83955"/>
                  <a:pt x="66218" y="83955"/>
                  <a:pt x="66218" y="83395"/>
                </a:cubicBezTo>
                <a:cubicBezTo>
                  <a:pt x="66218" y="82835"/>
                  <a:pt x="66218" y="82835"/>
                  <a:pt x="65658" y="81604"/>
                </a:cubicBezTo>
                <a:cubicBezTo>
                  <a:pt x="65098" y="81044"/>
                  <a:pt x="64537" y="81044"/>
                  <a:pt x="64537" y="80485"/>
                </a:cubicBezTo>
                <a:cubicBezTo>
                  <a:pt x="63977" y="81044"/>
                  <a:pt x="63977" y="81604"/>
                  <a:pt x="63417" y="81044"/>
                </a:cubicBezTo>
                <a:cubicBezTo>
                  <a:pt x="62745" y="81044"/>
                  <a:pt x="62184" y="81044"/>
                  <a:pt x="62184" y="80485"/>
                </a:cubicBezTo>
                <a:cubicBezTo>
                  <a:pt x="62072" y="80708"/>
                  <a:pt x="62184" y="81044"/>
                  <a:pt x="61624" y="81044"/>
                </a:cubicBezTo>
                <a:cubicBezTo>
                  <a:pt x="61624" y="81268"/>
                  <a:pt x="61624" y="81492"/>
                  <a:pt x="61624" y="81604"/>
                </a:cubicBezTo>
                <a:cubicBezTo>
                  <a:pt x="61064" y="81604"/>
                  <a:pt x="60840" y="81604"/>
                  <a:pt x="60504" y="81604"/>
                </a:cubicBezTo>
                <a:cubicBezTo>
                  <a:pt x="60504" y="81044"/>
                  <a:pt x="60504" y="81044"/>
                  <a:pt x="60504" y="79925"/>
                </a:cubicBezTo>
                <a:cubicBezTo>
                  <a:pt x="61064" y="79365"/>
                  <a:pt x="61064" y="78805"/>
                  <a:pt x="61064" y="78246"/>
                </a:cubicBezTo>
                <a:cubicBezTo>
                  <a:pt x="61288" y="78022"/>
                  <a:pt x="61064" y="77686"/>
                  <a:pt x="61624" y="77686"/>
                </a:cubicBezTo>
                <a:cubicBezTo>
                  <a:pt x="61624" y="77126"/>
                  <a:pt x="61624" y="76455"/>
                  <a:pt x="62184" y="76455"/>
                </a:cubicBezTo>
                <a:cubicBezTo>
                  <a:pt x="62184" y="75895"/>
                  <a:pt x="62184" y="75895"/>
                  <a:pt x="62184" y="75335"/>
                </a:cubicBezTo>
                <a:cubicBezTo>
                  <a:pt x="62184" y="74776"/>
                  <a:pt x="62184" y="75000"/>
                  <a:pt x="62184" y="74776"/>
                </a:cubicBezTo>
                <a:cubicBezTo>
                  <a:pt x="61624" y="74216"/>
                  <a:pt x="61064" y="74216"/>
                  <a:pt x="60504" y="74216"/>
                </a:cubicBezTo>
                <a:cubicBezTo>
                  <a:pt x="59943" y="74216"/>
                  <a:pt x="58823" y="74776"/>
                  <a:pt x="58823" y="75895"/>
                </a:cubicBezTo>
                <a:cubicBezTo>
                  <a:pt x="58599" y="76119"/>
                  <a:pt x="58375" y="76343"/>
                  <a:pt x="58263" y="76455"/>
                </a:cubicBezTo>
                <a:cubicBezTo>
                  <a:pt x="58263" y="77126"/>
                  <a:pt x="58263" y="77238"/>
                  <a:pt x="58263" y="77686"/>
                </a:cubicBezTo>
                <a:cubicBezTo>
                  <a:pt x="57703" y="77686"/>
                  <a:pt x="57703" y="78246"/>
                  <a:pt x="57030" y="78246"/>
                </a:cubicBezTo>
                <a:cubicBezTo>
                  <a:pt x="56470" y="78246"/>
                  <a:pt x="56470" y="78246"/>
                  <a:pt x="55350" y="78246"/>
                </a:cubicBezTo>
                <a:cubicBezTo>
                  <a:pt x="54789" y="78246"/>
                  <a:pt x="54229" y="78246"/>
                  <a:pt x="53669" y="78246"/>
                </a:cubicBezTo>
                <a:cubicBezTo>
                  <a:pt x="53109" y="77686"/>
                  <a:pt x="52549" y="77126"/>
                  <a:pt x="51988" y="75895"/>
                </a:cubicBezTo>
                <a:cubicBezTo>
                  <a:pt x="51316" y="74776"/>
                  <a:pt x="50756" y="73656"/>
                  <a:pt x="50756" y="73097"/>
                </a:cubicBezTo>
                <a:cubicBezTo>
                  <a:pt x="50756" y="72537"/>
                  <a:pt x="51316" y="71417"/>
                  <a:pt x="51316" y="70746"/>
                </a:cubicBezTo>
                <a:cubicBezTo>
                  <a:pt x="51316" y="69626"/>
                  <a:pt x="51316" y="69626"/>
                  <a:pt x="51316" y="69067"/>
                </a:cubicBezTo>
                <a:cubicBezTo>
                  <a:pt x="51316" y="68507"/>
                  <a:pt x="51316" y="67947"/>
                  <a:pt x="50756" y="66828"/>
                </a:cubicBezTo>
                <a:cubicBezTo>
                  <a:pt x="51316" y="66828"/>
                  <a:pt x="51316" y="66828"/>
                  <a:pt x="51988" y="66268"/>
                </a:cubicBezTo>
                <a:cubicBezTo>
                  <a:pt x="51988" y="65708"/>
                  <a:pt x="52549" y="65708"/>
                  <a:pt x="52549" y="65037"/>
                </a:cubicBezTo>
                <a:cubicBezTo>
                  <a:pt x="52661" y="65037"/>
                  <a:pt x="52549" y="65037"/>
                  <a:pt x="53109" y="65037"/>
                </a:cubicBezTo>
                <a:lnTo>
                  <a:pt x="53109" y="65037"/>
                </a:lnTo>
                <a:cubicBezTo>
                  <a:pt x="53221" y="65037"/>
                  <a:pt x="53445" y="65037"/>
                  <a:pt x="53669" y="65037"/>
                </a:cubicBezTo>
                <a:cubicBezTo>
                  <a:pt x="53669" y="64925"/>
                  <a:pt x="53669" y="65037"/>
                  <a:pt x="53669" y="64477"/>
                </a:cubicBezTo>
                <a:lnTo>
                  <a:pt x="53669" y="64477"/>
                </a:lnTo>
                <a:cubicBezTo>
                  <a:pt x="53445" y="64365"/>
                  <a:pt x="53109" y="64477"/>
                  <a:pt x="53109" y="63917"/>
                </a:cubicBezTo>
                <a:cubicBezTo>
                  <a:pt x="53669" y="64477"/>
                  <a:pt x="54229" y="64477"/>
                  <a:pt x="55350" y="63917"/>
                </a:cubicBezTo>
                <a:cubicBezTo>
                  <a:pt x="56470" y="63917"/>
                  <a:pt x="57030" y="63917"/>
                  <a:pt x="57703" y="63917"/>
                </a:cubicBezTo>
                <a:cubicBezTo>
                  <a:pt x="58263" y="64477"/>
                  <a:pt x="58823" y="64477"/>
                  <a:pt x="59383" y="63917"/>
                </a:cubicBezTo>
                <a:cubicBezTo>
                  <a:pt x="59159" y="63805"/>
                  <a:pt x="59383" y="63917"/>
                  <a:pt x="58823" y="63358"/>
                </a:cubicBezTo>
                <a:cubicBezTo>
                  <a:pt x="58823" y="62798"/>
                  <a:pt x="58823" y="62574"/>
                  <a:pt x="58823" y="62238"/>
                </a:cubicBezTo>
                <a:cubicBezTo>
                  <a:pt x="59383" y="63358"/>
                  <a:pt x="59943" y="63917"/>
                  <a:pt x="61064" y="62798"/>
                </a:cubicBezTo>
                <a:cubicBezTo>
                  <a:pt x="61624" y="63358"/>
                  <a:pt x="61624" y="63358"/>
                  <a:pt x="62184" y="63358"/>
                </a:cubicBezTo>
                <a:cubicBezTo>
                  <a:pt x="63417" y="63358"/>
                  <a:pt x="63417" y="63358"/>
                  <a:pt x="63977" y="63917"/>
                </a:cubicBezTo>
                <a:cubicBezTo>
                  <a:pt x="64089" y="63917"/>
                  <a:pt x="63977" y="63917"/>
                  <a:pt x="64537" y="63917"/>
                </a:cubicBezTo>
                <a:cubicBezTo>
                  <a:pt x="64537" y="64477"/>
                  <a:pt x="64537" y="64477"/>
                  <a:pt x="65098" y="64477"/>
                </a:cubicBezTo>
                <a:lnTo>
                  <a:pt x="65098" y="64477"/>
                </a:lnTo>
                <a:cubicBezTo>
                  <a:pt x="65658" y="64477"/>
                  <a:pt x="65434" y="64141"/>
                  <a:pt x="65658" y="63917"/>
                </a:cubicBezTo>
                <a:cubicBezTo>
                  <a:pt x="66218" y="64477"/>
                  <a:pt x="66778" y="65037"/>
                  <a:pt x="66778" y="65708"/>
                </a:cubicBezTo>
                <a:cubicBezTo>
                  <a:pt x="67338" y="67947"/>
                  <a:pt x="67899" y="69067"/>
                  <a:pt x="68459" y="69067"/>
                </a:cubicBezTo>
                <a:cubicBezTo>
                  <a:pt x="68459" y="69626"/>
                  <a:pt x="68907" y="69514"/>
                  <a:pt x="69131" y="69626"/>
                </a:cubicBezTo>
                <a:cubicBezTo>
                  <a:pt x="69691" y="69626"/>
                  <a:pt x="69691" y="69067"/>
                  <a:pt x="69691" y="68507"/>
                </a:cubicBezTo>
                <a:cubicBezTo>
                  <a:pt x="69691" y="68171"/>
                  <a:pt x="69691" y="67947"/>
                  <a:pt x="69691" y="67388"/>
                </a:cubicBezTo>
                <a:cubicBezTo>
                  <a:pt x="69691" y="67164"/>
                  <a:pt x="69691" y="66940"/>
                  <a:pt x="69691" y="66828"/>
                </a:cubicBezTo>
                <a:cubicBezTo>
                  <a:pt x="69467" y="66604"/>
                  <a:pt x="69243" y="66380"/>
                  <a:pt x="69131" y="66268"/>
                </a:cubicBezTo>
                <a:cubicBezTo>
                  <a:pt x="69131" y="65708"/>
                  <a:pt x="69131" y="65037"/>
                  <a:pt x="69131" y="64477"/>
                </a:cubicBezTo>
                <a:cubicBezTo>
                  <a:pt x="69131" y="64365"/>
                  <a:pt x="69131" y="64141"/>
                  <a:pt x="69131" y="63917"/>
                </a:cubicBezTo>
                <a:cubicBezTo>
                  <a:pt x="68459" y="63917"/>
                  <a:pt x="67899" y="63358"/>
                  <a:pt x="67899" y="62798"/>
                </a:cubicBezTo>
                <a:cubicBezTo>
                  <a:pt x="67338" y="62798"/>
                  <a:pt x="67338" y="62238"/>
                  <a:pt x="67899" y="61679"/>
                </a:cubicBezTo>
                <a:cubicBezTo>
                  <a:pt x="67899" y="61119"/>
                  <a:pt x="68459" y="60559"/>
                  <a:pt x="69131" y="60000"/>
                </a:cubicBezTo>
                <a:cubicBezTo>
                  <a:pt x="69243" y="60000"/>
                  <a:pt x="69131" y="60000"/>
                  <a:pt x="69691" y="60000"/>
                </a:cubicBezTo>
                <a:cubicBezTo>
                  <a:pt x="70252" y="60000"/>
                  <a:pt x="70252" y="59328"/>
                  <a:pt x="70812" y="59328"/>
                </a:cubicBezTo>
                <a:cubicBezTo>
                  <a:pt x="71372" y="59328"/>
                  <a:pt x="71596" y="58992"/>
                  <a:pt x="71932" y="58768"/>
                </a:cubicBezTo>
                <a:cubicBezTo>
                  <a:pt x="73053" y="57649"/>
                  <a:pt x="73613" y="57089"/>
                  <a:pt x="73053" y="55970"/>
                </a:cubicBezTo>
                <a:cubicBezTo>
                  <a:pt x="73613" y="55970"/>
                  <a:pt x="73613" y="55970"/>
                  <a:pt x="73613" y="55410"/>
                </a:cubicBezTo>
                <a:cubicBezTo>
                  <a:pt x="73613" y="55186"/>
                  <a:pt x="73613" y="55410"/>
                  <a:pt x="73613" y="54850"/>
                </a:cubicBezTo>
                <a:cubicBezTo>
                  <a:pt x="73053" y="54850"/>
                  <a:pt x="73277" y="54850"/>
                  <a:pt x="73053" y="54850"/>
                </a:cubicBezTo>
                <a:cubicBezTo>
                  <a:pt x="72492" y="54850"/>
                  <a:pt x="72717" y="54850"/>
                  <a:pt x="72492" y="54850"/>
                </a:cubicBezTo>
                <a:cubicBezTo>
                  <a:pt x="73053" y="54291"/>
                  <a:pt x="73053" y="53619"/>
                  <a:pt x="72492" y="53059"/>
                </a:cubicBezTo>
                <a:cubicBezTo>
                  <a:pt x="73053" y="53059"/>
                  <a:pt x="73053" y="53059"/>
                  <a:pt x="73053" y="52500"/>
                </a:cubicBezTo>
                <a:cubicBezTo>
                  <a:pt x="73613" y="51940"/>
                  <a:pt x="73613" y="51940"/>
                  <a:pt x="73613" y="51380"/>
                </a:cubicBezTo>
                <a:cubicBezTo>
                  <a:pt x="74173" y="52500"/>
                  <a:pt x="74845" y="52500"/>
                  <a:pt x="75406" y="51940"/>
                </a:cubicBezTo>
                <a:cubicBezTo>
                  <a:pt x="75966" y="51380"/>
                  <a:pt x="75966" y="50820"/>
                  <a:pt x="75406" y="50820"/>
                </a:cubicBezTo>
                <a:cubicBezTo>
                  <a:pt x="75966" y="50261"/>
                  <a:pt x="76526" y="49701"/>
                  <a:pt x="77086" y="49701"/>
                </a:cubicBezTo>
                <a:cubicBezTo>
                  <a:pt x="78207" y="49701"/>
                  <a:pt x="78207" y="49253"/>
                  <a:pt x="78767" y="49141"/>
                </a:cubicBezTo>
                <a:cubicBezTo>
                  <a:pt x="78991" y="49141"/>
                  <a:pt x="79215" y="49141"/>
                  <a:pt x="79327" y="49141"/>
                </a:cubicBezTo>
                <a:cubicBezTo>
                  <a:pt x="79327" y="48582"/>
                  <a:pt x="79327" y="48582"/>
                  <a:pt x="79327" y="47910"/>
                </a:cubicBezTo>
                <a:cubicBezTo>
                  <a:pt x="79327" y="47350"/>
                  <a:pt x="79327" y="47350"/>
                  <a:pt x="79327" y="46791"/>
                </a:cubicBezTo>
                <a:cubicBezTo>
                  <a:pt x="79887" y="46791"/>
                  <a:pt x="79887" y="46231"/>
                  <a:pt x="80560" y="46231"/>
                </a:cubicBezTo>
                <a:cubicBezTo>
                  <a:pt x="81120" y="46231"/>
                  <a:pt x="81232" y="45895"/>
                  <a:pt x="81680" y="45671"/>
                </a:cubicBezTo>
                <a:cubicBezTo>
                  <a:pt x="82240" y="45447"/>
                  <a:pt x="82801" y="45335"/>
                  <a:pt x="83361" y="45111"/>
                </a:cubicBezTo>
                <a:cubicBezTo>
                  <a:pt x="83361" y="44888"/>
                  <a:pt x="83361" y="44776"/>
                  <a:pt x="83361" y="44552"/>
                </a:cubicBezTo>
                <a:cubicBezTo>
                  <a:pt x="83921" y="44552"/>
                  <a:pt x="85042" y="44552"/>
                  <a:pt x="85602" y="43992"/>
                </a:cubicBezTo>
                <a:cubicBezTo>
                  <a:pt x="86274" y="43432"/>
                  <a:pt x="85602" y="42873"/>
                  <a:pt x="85042" y="42201"/>
                </a:cubicBezTo>
                <a:cubicBezTo>
                  <a:pt x="85042" y="42089"/>
                  <a:pt x="85042" y="41865"/>
                  <a:pt x="85042" y="41641"/>
                </a:cubicBezTo>
                <a:cubicBezTo>
                  <a:pt x="84481" y="41082"/>
                  <a:pt x="84369" y="41305"/>
                  <a:pt x="83921" y="41082"/>
                </a:cubicBezTo>
                <a:cubicBezTo>
                  <a:pt x="84145" y="41082"/>
                  <a:pt x="83921" y="41082"/>
                  <a:pt x="84481" y="41082"/>
                </a:cubicBezTo>
                <a:cubicBezTo>
                  <a:pt x="85042" y="41082"/>
                  <a:pt x="85042" y="41082"/>
                  <a:pt x="85602" y="41082"/>
                </a:cubicBezTo>
                <a:cubicBezTo>
                  <a:pt x="86274" y="40522"/>
                  <a:pt x="86274" y="39962"/>
                  <a:pt x="85042" y="39962"/>
                </a:cubicBezTo>
                <a:cubicBezTo>
                  <a:pt x="83921" y="39402"/>
                  <a:pt x="82801" y="39962"/>
                  <a:pt x="81680" y="40522"/>
                </a:cubicBezTo>
                <a:close/>
                <a:moveTo>
                  <a:pt x="68459" y="109029"/>
                </a:moveTo>
                <a:cubicBezTo>
                  <a:pt x="79327" y="107350"/>
                  <a:pt x="88515" y="102201"/>
                  <a:pt x="95910" y="94253"/>
                </a:cubicBezTo>
                <a:cubicBezTo>
                  <a:pt x="95798" y="94253"/>
                  <a:pt x="95910" y="94253"/>
                  <a:pt x="95350" y="94253"/>
                </a:cubicBezTo>
                <a:cubicBezTo>
                  <a:pt x="94789" y="93582"/>
                  <a:pt x="94565" y="93805"/>
                  <a:pt x="94229" y="93582"/>
                </a:cubicBezTo>
                <a:cubicBezTo>
                  <a:pt x="93109" y="93022"/>
                  <a:pt x="93109" y="93246"/>
                  <a:pt x="92549" y="93022"/>
                </a:cubicBezTo>
                <a:cubicBezTo>
                  <a:pt x="92549" y="92462"/>
                  <a:pt x="92549" y="92462"/>
                  <a:pt x="91988" y="91902"/>
                </a:cubicBezTo>
                <a:cubicBezTo>
                  <a:pt x="91764" y="91679"/>
                  <a:pt x="91988" y="91343"/>
                  <a:pt x="91316" y="91343"/>
                </a:cubicBezTo>
                <a:cubicBezTo>
                  <a:pt x="91204" y="91119"/>
                  <a:pt x="90980" y="91007"/>
                  <a:pt x="90756" y="90783"/>
                </a:cubicBezTo>
                <a:cubicBezTo>
                  <a:pt x="90196" y="90223"/>
                  <a:pt x="90084" y="90447"/>
                  <a:pt x="89635" y="90223"/>
                </a:cubicBezTo>
                <a:cubicBezTo>
                  <a:pt x="89411" y="90000"/>
                  <a:pt x="89635" y="89664"/>
                  <a:pt x="89075" y="89664"/>
                </a:cubicBezTo>
                <a:cubicBezTo>
                  <a:pt x="88851" y="89440"/>
                  <a:pt x="88739" y="89216"/>
                  <a:pt x="88515" y="89104"/>
                </a:cubicBezTo>
                <a:cubicBezTo>
                  <a:pt x="88291" y="89104"/>
                  <a:pt x="88515" y="89104"/>
                  <a:pt x="87955" y="89104"/>
                </a:cubicBezTo>
                <a:cubicBezTo>
                  <a:pt x="87955" y="88544"/>
                  <a:pt x="87507" y="88656"/>
                  <a:pt x="87394" y="88544"/>
                </a:cubicBezTo>
                <a:cubicBezTo>
                  <a:pt x="87394" y="89104"/>
                  <a:pt x="86946" y="88880"/>
                  <a:pt x="86834" y="89104"/>
                </a:cubicBezTo>
                <a:cubicBezTo>
                  <a:pt x="86610" y="89104"/>
                  <a:pt x="86386" y="89104"/>
                  <a:pt x="86274" y="89104"/>
                </a:cubicBezTo>
                <a:cubicBezTo>
                  <a:pt x="86050" y="89104"/>
                  <a:pt x="86274" y="89104"/>
                  <a:pt x="85602" y="89104"/>
                </a:cubicBezTo>
                <a:lnTo>
                  <a:pt x="85602" y="89104"/>
                </a:lnTo>
                <a:cubicBezTo>
                  <a:pt x="85042" y="89664"/>
                  <a:pt x="85266" y="89440"/>
                  <a:pt x="85042" y="89664"/>
                </a:cubicBezTo>
                <a:lnTo>
                  <a:pt x="85042" y="89664"/>
                </a:lnTo>
                <a:cubicBezTo>
                  <a:pt x="83921" y="89104"/>
                  <a:pt x="83361" y="88544"/>
                  <a:pt x="82240" y="87873"/>
                </a:cubicBezTo>
                <a:cubicBezTo>
                  <a:pt x="82016" y="87761"/>
                  <a:pt x="81680" y="87873"/>
                  <a:pt x="81680" y="87313"/>
                </a:cubicBezTo>
                <a:cubicBezTo>
                  <a:pt x="81120" y="87313"/>
                  <a:pt x="81120" y="87313"/>
                  <a:pt x="80560" y="87313"/>
                </a:cubicBezTo>
                <a:cubicBezTo>
                  <a:pt x="80560" y="86753"/>
                  <a:pt x="80112" y="86977"/>
                  <a:pt x="79887" y="86753"/>
                </a:cubicBezTo>
                <a:cubicBezTo>
                  <a:pt x="79327" y="86753"/>
                  <a:pt x="79327" y="87313"/>
                  <a:pt x="78767" y="87313"/>
                </a:cubicBezTo>
                <a:cubicBezTo>
                  <a:pt x="78767" y="87873"/>
                  <a:pt x="78767" y="87873"/>
                  <a:pt x="78767" y="88544"/>
                </a:cubicBezTo>
                <a:cubicBezTo>
                  <a:pt x="78207" y="89104"/>
                  <a:pt x="78431" y="89216"/>
                  <a:pt x="78207" y="89664"/>
                </a:cubicBezTo>
                <a:cubicBezTo>
                  <a:pt x="78207" y="89216"/>
                  <a:pt x="78207" y="89104"/>
                  <a:pt x="78207" y="88544"/>
                </a:cubicBezTo>
                <a:cubicBezTo>
                  <a:pt x="78767" y="87873"/>
                  <a:pt x="78767" y="87313"/>
                  <a:pt x="78767" y="86753"/>
                </a:cubicBezTo>
                <a:cubicBezTo>
                  <a:pt x="78207" y="86753"/>
                  <a:pt x="78207" y="86194"/>
                  <a:pt x="77647" y="86753"/>
                </a:cubicBezTo>
                <a:cubicBezTo>
                  <a:pt x="77086" y="86753"/>
                  <a:pt x="77086" y="86753"/>
                  <a:pt x="76526" y="86753"/>
                </a:cubicBezTo>
                <a:cubicBezTo>
                  <a:pt x="76302" y="86977"/>
                  <a:pt x="76526" y="87313"/>
                  <a:pt x="75966" y="87313"/>
                </a:cubicBezTo>
                <a:cubicBezTo>
                  <a:pt x="75406" y="87873"/>
                  <a:pt x="75518" y="87761"/>
                  <a:pt x="75406" y="87873"/>
                </a:cubicBezTo>
                <a:cubicBezTo>
                  <a:pt x="74845" y="87873"/>
                  <a:pt x="74845" y="88544"/>
                  <a:pt x="74173" y="88544"/>
                </a:cubicBezTo>
                <a:cubicBezTo>
                  <a:pt x="74061" y="88656"/>
                  <a:pt x="74173" y="89104"/>
                  <a:pt x="73613" y="89104"/>
                </a:cubicBezTo>
                <a:cubicBezTo>
                  <a:pt x="73613" y="89440"/>
                  <a:pt x="73613" y="89664"/>
                  <a:pt x="73613" y="90223"/>
                </a:cubicBezTo>
                <a:cubicBezTo>
                  <a:pt x="73053" y="90223"/>
                  <a:pt x="73277" y="90559"/>
                  <a:pt x="73053" y="90783"/>
                </a:cubicBezTo>
                <a:cubicBezTo>
                  <a:pt x="72717" y="90559"/>
                  <a:pt x="72492" y="90223"/>
                  <a:pt x="71932" y="90223"/>
                </a:cubicBezTo>
                <a:cubicBezTo>
                  <a:pt x="71372" y="90223"/>
                  <a:pt x="71596" y="90223"/>
                  <a:pt x="71372" y="90223"/>
                </a:cubicBezTo>
                <a:cubicBezTo>
                  <a:pt x="71372" y="90783"/>
                  <a:pt x="71372" y="91343"/>
                  <a:pt x="71932" y="92462"/>
                </a:cubicBezTo>
                <a:cubicBezTo>
                  <a:pt x="71932" y="94253"/>
                  <a:pt x="71932" y="94813"/>
                  <a:pt x="71932" y="95373"/>
                </a:cubicBezTo>
                <a:cubicBezTo>
                  <a:pt x="72492" y="97052"/>
                  <a:pt x="71932" y="98171"/>
                  <a:pt x="71372" y="99291"/>
                </a:cubicBezTo>
                <a:cubicBezTo>
                  <a:pt x="69691" y="100522"/>
                  <a:pt x="69131" y="101641"/>
                  <a:pt x="69131" y="102201"/>
                </a:cubicBezTo>
                <a:cubicBezTo>
                  <a:pt x="68459" y="103320"/>
                  <a:pt x="69131" y="104440"/>
                  <a:pt x="69691" y="104440"/>
                </a:cubicBezTo>
                <a:cubicBezTo>
                  <a:pt x="69691" y="105000"/>
                  <a:pt x="69691" y="105671"/>
                  <a:pt x="69131" y="106231"/>
                </a:cubicBezTo>
                <a:cubicBezTo>
                  <a:pt x="68459" y="106791"/>
                  <a:pt x="68459" y="107350"/>
                  <a:pt x="68459" y="107910"/>
                </a:cubicBezTo>
                <a:cubicBezTo>
                  <a:pt x="68459" y="108246"/>
                  <a:pt x="68459" y="108470"/>
                  <a:pt x="68459" y="109029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0" name="Shape 1341"/>
          <p:cNvSpPr/>
          <p:nvPr userDrawn="1"/>
        </p:nvSpPr>
        <p:spPr>
          <a:xfrm>
            <a:off x="4275084" y="3404306"/>
            <a:ext cx="4494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04" y="19925"/>
                </a:moveTo>
                <a:cubicBezTo>
                  <a:pt x="54528" y="19925"/>
                  <a:pt x="65952" y="19925"/>
                  <a:pt x="77376" y="19925"/>
                </a:cubicBezTo>
                <a:cubicBezTo>
                  <a:pt x="77376" y="16679"/>
                  <a:pt x="77376" y="13432"/>
                  <a:pt x="77376" y="10186"/>
                </a:cubicBezTo>
                <a:cubicBezTo>
                  <a:pt x="65952" y="10186"/>
                  <a:pt x="54528" y="10186"/>
                  <a:pt x="43104" y="10186"/>
                </a:cubicBezTo>
                <a:cubicBezTo>
                  <a:pt x="43104" y="13432"/>
                  <a:pt x="43104" y="16679"/>
                  <a:pt x="43104" y="19925"/>
                </a:cubicBezTo>
                <a:close/>
                <a:moveTo>
                  <a:pt x="119904" y="70186"/>
                </a:moveTo>
                <a:cubicBezTo>
                  <a:pt x="119904" y="82500"/>
                  <a:pt x="119904" y="94925"/>
                  <a:pt x="119904" y="107238"/>
                </a:cubicBezTo>
                <a:cubicBezTo>
                  <a:pt x="119904" y="110708"/>
                  <a:pt x="118944" y="113507"/>
                  <a:pt x="117024" y="116417"/>
                </a:cubicBezTo>
                <a:cubicBezTo>
                  <a:pt x="114528" y="118656"/>
                  <a:pt x="112128" y="119888"/>
                  <a:pt x="109152" y="119888"/>
                </a:cubicBezTo>
                <a:cubicBezTo>
                  <a:pt x="76320" y="119888"/>
                  <a:pt x="43584" y="119888"/>
                  <a:pt x="10752" y="119888"/>
                </a:cubicBezTo>
                <a:cubicBezTo>
                  <a:pt x="7776" y="119888"/>
                  <a:pt x="5376" y="118656"/>
                  <a:pt x="3456" y="116417"/>
                </a:cubicBezTo>
                <a:cubicBezTo>
                  <a:pt x="1440" y="113507"/>
                  <a:pt x="0" y="110708"/>
                  <a:pt x="0" y="107238"/>
                </a:cubicBezTo>
                <a:cubicBezTo>
                  <a:pt x="0" y="94925"/>
                  <a:pt x="0" y="82500"/>
                  <a:pt x="0" y="70186"/>
                </a:cubicBezTo>
                <a:cubicBezTo>
                  <a:pt x="14976" y="70186"/>
                  <a:pt x="30048" y="70186"/>
                  <a:pt x="45024" y="70186"/>
                </a:cubicBezTo>
                <a:cubicBezTo>
                  <a:pt x="45024" y="74328"/>
                  <a:pt x="45024" y="78582"/>
                  <a:pt x="45024" y="82723"/>
                </a:cubicBezTo>
                <a:cubicBezTo>
                  <a:pt x="45024" y="83843"/>
                  <a:pt x="45504" y="84962"/>
                  <a:pt x="46464" y="86194"/>
                </a:cubicBezTo>
                <a:cubicBezTo>
                  <a:pt x="47424" y="87313"/>
                  <a:pt x="48480" y="87313"/>
                  <a:pt x="49440" y="87313"/>
                </a:cubicBezTo>
                <a:cubicBezTo>
                  <a:pt x="56640" y="87313"/>
                  <a:pt x="63744" y="87313"/>
                  <a:pt x="70944" y="87313"/>
                </a:cubicBezTo>
                <a:cubicBezTo>
                  <a:pt x="71904" y="87313"/>
                  <a:pt x="72960" y="87313"/>
                  <a:pt x="73920" y="86194"/>
                </a:cubicBezTo>
                <a:cubicBezTo>
                  <a:pt x="74880" y="84962"/>
                  <a:pt x="74880" y="83843"/>
                  <a:pt x="74880" y="82723"/>
                </a:cubicBezTo>
                <a:cubicBezTo>
                  <a:pt x="74880" y="78582"/>
                  <a:pt x="74880" y="74328"/>
                  <a:pt x="74880" y="70186"/>
                </a:cubicBezTo>
                <a:cubicBezTo>
                  <a:pt x="89856" y="70186"/>
                  <a:pt x="104928" y="70186"/>
                  <a:pt x="119904" y="70186"/>
                </a:cubicBezTo>
                <a:close/>
                <a:moveTo>
                  <a:pt x="68544" y="70186"/>
                </a:moveTo>
                <a:cubicBezTo>
                  <a:pt x="68544" y="73432"/>
                  <a:pt x="68544" y="76679"/>
                  <a:pt x="68544" y="79925"/>
                </a:cubicBezTo>
                <a:cubicBezTo>
                  <a:pt x="62784" y="79925"/>
                  <a:pt x="57120" y="79925"/>
                  <a:pt x="51360" y="79925"/>
                </a:cubicBezTo>
                <a:cubicBezTo>
                  <a:pt x="51360" y="76679"/>
                  <a:pt x="51360" y="73432"/>
                  <a:pt x="51360" y="70186"/>
                </a:cubicBezTo>
                <a:cubicBezTo>
                  <a:pt x="57120" y="70186"/>
                  <a:pt x="62784" y="70186"/>
                  <a:pt x="68544" y="70186"/>
                </a:cubicBezTo>
                <a:close/>
                <a:moveTo>
                  <a:pt x="119904" y="32462"/>
                </a:moveTo>
                <a:cubicBezTo>
                  <a:pt x="119904" y="42537"/>
                  <a:pt x="119904" y="52611"/>
                  <a:pt x="119904" y="62798"/>
                </a:cubicBezTo>
                <a:cubicBezTo>
                  <a:pt x="79968" y="62798"/>
                  <a:pt x="39936" y="62798"/>
                  <a:pt x="0" y="62798"/>
                </a:cubicBezTo>
                <a:cubicBezTo>
                  <a:pt x="0" y="52611"/>
                  <a:pt x="0" y="42537"/>
                  <a:pt x="0" y="32462"/>
                </a:cubicBezTo>
                <a:cubicBezTo>
                  <a:pt x="0" y="29104"/>
                  <a:pt x="1440" y="26194"/>
                  <a:pt x="3456" y="23955"/>
                </a:cubicBezTo>
                <a:cubicBezTo>
                  <a:pt x="5376" y="21604"/>
                  <a:pt x="7776" y="19925"/>
                  <a:pt x="10752" y="19925"/>
                </a:cubicBezTo>
                <a:cubicBezTo>
                  <a:pt x="18624" y="19925"/>
                  <a:pt x="26400" y="19925"/>
                  <a:pt x="34272" y="19925"/>
                </a:cubicBezTo>
                <a:cubicBezTo>
                  <a:pt x="34272" y="15895"/>
                  <a:pt x="34272" y="11977"/>
                  <a:pt x="34272" y="7947"/>
                </a:cubicBezTo>
                <a:cubicBezTo>
                  <a:pt x="34272" y="5708"/>
                  <a:pt x="35232" y="3917"/>
                  <a:pt x="36192" y="2238"/>
                </a:cubicBezTo>
                <a:cubicBezTo>
                  <a:pt x="37632" y="1119"/>
                  <a:pt x="39168" y="0"/>
                  <a:pt x="40608" y="0"/>
                </a:cubicBezTo>
                <a:cubicBezTo>
                  <a:pt x="53472" y="0"/>
                  <a:pt x="66432" y="0"/>
                  <a:pt x="79296" y="0"/>
                </a:cubicBezTo>
                <a:cubicBezTo>
                  <a:pt x="81216" y="0"/>
                  <a:pt x="82752" y="1119"/>
                  <a:pt x="83712" y="2238"/>
                </a:cubicBezTo>
                <a:cubicBezTo>
                  <a:pt x="85152" y="3917"/>
                  <a:pt x="85632" y="5708"/>
                  <a:pt x="85632" y="7947"/>
                </a:cubicBezTo>
                <a:cubicBezTo>
                  <a:pt x="85632" y="11977"/>
                  <a:pt x="85632" y="15895"/>
                  <a:pt x="85632" y="19925"/>
                </a:cubicBezTo>
                <a:cubicBezTo>
                  <a:pt x="93504" y="19925"/>
                  <a:pt x="101280" y="19925"/>
                  <a:pt x="109152" y="19925"/>
                </a:cubicBezTo>
                <a:cubicBezTo>
                  <a:pt x="112128" y="19925"/>
                  <a:pt x="114528" y="21604"/>
                  <a:pt x="117024" y="23955"/>
                </a:cubicBezTo>
                <a:cubicBezTo>
                  <a:pt x="118944" y="26194"/>
                  <a:pt x="119904" y="29104"/>
                  <a:pt x="119904" y="32462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28407" y="986031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828407" y="2159697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28407" y="3333362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00525" y="985838"/>
            <a:ext cx="523875" cy="51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200525" y="2142351"/>
            <a:ext cx="523875" cy="51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213396" y="3340825"/>
            <a:ext cx="523875" cy="51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603867" y="34829"/>
            <a:ext cx="392756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6147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44819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749154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540483" y="2481378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7" name="Shape 557"/>
          <p:cNvSpPr/>
          <p:nvPr userDrawn="1"/>
        </p:nvSpPr>
        <p:spPr>
          <a:xfrm>
            <a:off x="1018903" y="1670027"/>
            <a:ext cx="570719" cy="525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21" y="58768"/>
                </a:moveTo>
                <a:cubicBezTo>
                  <a:pt x="29406" y="50820"/>
                  <a:pt x="27858" y="41082"/>
                  <a:pt x="27858" y="30223"/>
                </a:cubicBezTo>
                <a:cubicBezTo>
                  <a:pt x="21668" y="30223"/>
                  <a:pt x="15580" y="30223"/>
                  <a:pt x="9389" y="30223"/>
                </a:cubicBezTo>
                <a:cubicBezTo>
                  <a:pt x="9389" y="32686"/>
                  <a:pt x="9389" y="35149"/>
                  <a:pt x="9389" y="37611"/>
                </a:cubicBezTo>
                <a:cubicBezTo>
                  <a:pt x="9389" y="41641"/>
                  <a:pt x="11556" y="45671"/>
                  <a:pt x="16302" y="50261"/>
                </a:cubicBezTo>
                <a:cubicBezTo>
                  <a:pt x="20429" y="54738"/>
                  <a:pt x="26311" y="57649"/>
                  <a:pt x="33121" y="58768"/>
                </a:cubicBezTo>
                <a:close/>
                <a:moveTo>
                  <a:pt x="110404" y="37611"/>
                </a:moveTo>
                <a:cubicBezTo>
                  <a:pt x="110404" y="35149"/>
                  <a:pt x="110404" y="32686"/>
                  <a:pt x="110404" y="30223"/>
                </a:cubicBezTo>
                <a:cubicBezTo>
                  <a:pt x="104316" y="30223"/>
                  <a:pt x="98125" y="30223"/>
                  <a:pt x="92037" y="30223"/>
                </a:cubicBezTo>
                <a:cubicBezTo>
                  <a:pt x="92037" y="41082"/>
                  <a:pt x="90490" y="50820"/>
                  <a:pt x="86775" y="58768"/>
                </a:cubicBezTo>
                <a:cubicBezTo>
                  <a:pt x="93585" y="57649"/>
                  <a:pt x="99363" y="54738"/>
                  <a:pt x="103594" y="50261"/>
                </a:cubicBezTo>
                <a:cubicBezTo>
                  <a:pt x="108340" y="45671"/>
                  <a:pt x="110404" y="41641"/>
                  <a:pt x="110404" y="37611"/>
                </a:cubicBezTo>
                <a:close/>
                <a:moveTo>
                  <a:pt x="119896" y="27425"/>
                </a:moveTo>
                <a:cubicBezTo>
                  <a:pt x="119896" y="30783"/>
                  <a:pt x="119896" y="34253"/>
                  <a:pt x="119896" y="37611"/>
                </a:cubicBezTo>
                <a:cubicBezTo>
                  <a:pt x="119896" y="41082"/>
                  <a:pt x="118865" y="45111"/>
                  <a:pt x="116801" y="48470"/>
                </a:cubicBezTo>
                <a:cubicBezTo>
                  <a:pt x="114634" y="52500"/>
                  <a:pt x="112055" y="55970"/>
                  <a:pt x="108856" y="58768"/>
                </a:cubicBezTo>
                <a:cubicBezTo>
                  <a:pt x="105141" y="61679"/>
                  <a:pt x="101014" y="64477"/>
                  <a:pt x="96268" y="66156"/>
                </a:cubicBezTo>
                <a:cubicBezTo>
                  <a:pt x="91521" y="68507"/>
                  <a:pt x="86259" y="69626"/>
                  <a:pt x="80997" y="70186"/>
                </a:cubicBezTo>
                <a:cubicBezTo>
                  <a:pt x="78830" y="72425"/>
                  <a:pt x="76251" y="75335"/>
                  <a:pt x="74187" y="77014"/>
                </a:cubicBezTo>
                <a:cubicBezTo>
                  <a:pt x="72020" y="79365"/>
                  <a:pt x="70988" y="81044"/>
                  <a:pt x="69957" y="82723"/>
                </a:cubicBezTo>
                <a:cubicBezTo>
                  <a:pt x="69441" y="85074"/>
                  <a:pt x="68925" y="87313"/>
                  <a:pt x="68925" y="90223"/>
                </a:cubicBezTo>
                <a:cubicBezTo>
                  <a:pt x="68925" y="93022"/>
                  <a:pt x="69957" y="95261"/>
                  <a:pt x="71504" y="97052"/>
                </a:cubicBezTo>
                <a:cubicBezTo>
                  <a:pt x="72536" y="98731"/>
                  <a:pt x="75219" y="99850"/>
                  <a:pt x="78314" y="99850"/>
                </a:cubicBezTo>
                <a:cubicBezTo>
                  <a:pt x="82029" y="99850"/>
                  <a:pt x="85227" y="100970"/>
                  <a:pt x="87807" y="103320"/>
                </a:cubicBezTo>
                <a:cubicBezTo>
                  <a:pt x="91006" y="105559"/>
                  <a:pt x="92037" y="109029"/>
                  <a:pt x="92037" y="112388"/>
                </a:cubicBezTo>
                <a:cubicBezTo>
                  <a:pt x="92037" y="114179"/>
                  <a:pt x="92037" y="115858"/>
                  <a:pt x="92037" y="117537"/>
                </a:cubicBezTo>
                <a:cubicBezTo>
                  <a:pt x="92037" y="118097"/>
                  <a:pt x="92037" y="118656"/>
                  <a:pt x="91521" y="119328"/>
                </a:cubicBezTo>
                <a:cubicBezTo>
                  <a:pt x="91006" y="119888"/>
                  <a:pt x="90490" y="119888"/>
                  <a:pt x="89974" y="119888"/>
                </a:cubicBezTo>
                <a:cubicBezTo>
                  <a:pt x="69957" y="119888"/>
                  <a:pt x="49939" y="119888"/>
                  <a:pt x="29922" y="119888"/>
                </a:cubicBezTo>
                <a:cubicBezTo>
                  <a:pt x="29406" y="119888"/>
                  <a:pt x="28890" y="119888"/>
                  <a:pt x="28374" y="119328"/>
                </a:cubicBezTo>
                <a:cubicBezTo>
                  <a:pt x="27858" y="118656"/>
                  <a:pt x="27858" y="118097"/>
                  <a:pt x="27858" y="117537"/>
                </a:cubicBezTo>
                <a:cubicBezTo>
                  <a:pt x="27858" y="115858"/>
                  <a:pt x="27858" y="114179"/>
                  <a:pt x="27858" y="112388"/>
                </a:cubicBezTo>
                <a:cubicBezTo>
                  <a:pt x="27858" y="109029"/>
                  <a:pt x="29406" y="105559"/>
                  <a:pt x="32089" y="103320"/>
                </a:cubicBezTo>
                <a:cubicBezTo>
                  <a:pt x="34668" y="100970"/>
                  <a:pt x="37867" y="99850"/>
                  <a:pt x="41478" y="99850"/>
                </a:cubicBezTo>
                <a:cubicBezTo>
                  <a:pt x="44677" y="99850"/>
                  <a:pt x="47257" y="98731"/>
                  <a:pt x="48392" y="97052"/>
                </a:cubicBezTo>
                <a:cubicBezTo>
                  <a:pt x="49939" y="95261"/>
                  <a:pt x="50971" y="93022"/>
                  <a:pt x="50971" y="90223"/>
                </a:cubicBezTo>
                <a:cubicBezTo>
                  <a:pt x="50971" y="87313"/>
                  <a:pt x="50455" y="85074"/>
                  <a:pt x="49939" y="82723"/>
                </a:cubicBezTo>
                <a:cubicBezTo>
                  <a:pt x="48907" y="81044"/>
                  <a:pt x="47876" y="79365"/>
                  <a:pt x="45709" y="77014"/>
                </a:cubicBezTo>
                <a:cubicBezTo>
                  <a:pt x="43645" y="75335"/>
                  <a:pt x="40963" y="72425"/>
                  <a:pt x="38899" y="70186"/>
                </a:cubicBezTo>
                <a:cubicBezTo>
                  <a:pt x="33637" y="69626"/>
                  <a:pt x="28374" y="68171"/>
                  <a:pt x="23628" y="66156"/>
                </a:cubicBezTo>
                <a:cubicBezTo>
                  <a:pt x="18882" y="64141"/>
                  <a:pt x="14651" y="61679"/>
                  <a:pt x="11040" y="58768"/>
                </a:cubicBezTo>
                <a:cubicBezTo>
                  <a:pt x="7841" y="55970"/>
                  <a:pt x="5262" y="52500"/>
                  <a:pt x="3095" y="48470"/>
                </a:cubicBezTo>
                <a:cubicBezTo>
                  <a:pt x="1031" y="45111"/>
                  <a:pt x="0" y="41082"/>
                  <a:pt x="0" y="37611"/>
                </a:cubicBezTo>
                <a:cubicBezTo>
                  <a:pt x="0" y="34253"/>
                  <a:pt x="0" y="30783"/>
                  <a:pt x="0" y="27425"/>
                </a:cubicBezTo>
                <a:cubicBezTo>
                  <a:pt x="0" y="25634"/>
                  <a:pt x="1031" y="23955"/>
                  <a:pt x="2063" y="22276"/>
                </a:cubicBezTo>
                <a:cubicBezTo>
                  <a:pt x="3611" y="21044"/>
                  <a:pt x="5262" y="19925"/>
                  <a:pt x="7325" y="19925"/>
                </a:cubicBezTo>
                <a:cubicBezTo>
                  <a:pt x="14135" y="19925"/>
                  <a:pt x="21049" y="19925"/>
                  <a:pt x="27858" y="19925"/>
                </a:cubicBezTo>
                <a:cubicBezTo>
                  <a:pt x="27858" y="17462"/>
                  <a:pt x="27858" y="15000"/>
                  <a:pt x="27858" y="12537"/>
                </a:cubicBezTo>
                <a:cubicBezTo>
                  <a:pt x="27858" y="9067"/>
                  <a:pt x="28890" y="6268"/>
                  <a:pt x="30954" y="3917"/>
                </a:cubicBezTo>
                <a:cubicBezTo>
                  <a:pt x="33637" y="1119"/>
                  <a:pt x="36216" y="0"/>
                  <a:pt x="39415" y="0"/>
                </a:cubicBezTo>
                <a:cubicBezTo>
                  <a:pt x="53138" y="0"/>
                  <a:pt x="66758" y="0"/>
                  <a:pt x="80481" y="0"/>
                </a:cubicBezTo>
                <a:cubicBezTo>
                  <a:pt x="83576" y="0"/>
                  <a:pt x="86259" y="1119"/>
                  <a:pt x="88839" y="3917"/>
                </a:cubicBezTo>
                <a:cubicBezTo>
                  <a:pt x="91006" y="6268"/>
                  <a:pt x="92037" y="9067"/>
                  <a:pt x="92037" y="12537"/>
                </a:cubicBezTo>
                <a:cubicBezTo>
                  <a:pt x="92037" y="15000"/>
                  <a:pt x="92037" y="17462"/>
                  <a:pt x="92037" y="19925"/>
                </a:cubicBezTo>
                <a:cubicBezTo>
                  <a:pt x="98847" y="19925"/>
                  <a:pt x="105760" y="19925"/>
                  <a:pt x="112570" y="19925"/>
                </a:cubicBezTo>
                <a:cubicBezTo>
                  <a:pt x="114634" y="19925"/>
                  <a:pt x="116285" y="21044"/>
                  <a:pt x="117833" y="22276"/>
                </a:cubicBezTo>
                <a:cubicBezTo>
                  <a:pt x="118865" y="23955"/>
                  <a:pt x="119896" y="25634"/>
                  <a:pt x="119896" y="27425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8" name="Shape 1339"/>
          <p:cNvSpPr/>
          <p:nvPr userDrawn="1"/>
        </p:nvSpPr>
        <p:spPr>
          <a:xfrm>
            <a:off x="3257680" y="1723372"/>
            <a:ext cx="472057" cy="4720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252" y="8059"/>
                </a:moveTo>
                <a:cubicBezTo>
                  <a:pt x="39327" y="2910"/>
                  <a:pt x="49075" y="0"/>
                  <a:pt x="59943" y="0"/>
                </a:cubicBezTo>
                <a:cubicBezTo>
                  <a:pt x="70812" y="0"/>
                  <a:pt x="81120" y="2910"/>
                  <a:pt x="90196" y="8059"/>
                </a:cubicBezTo>
                <a:cubicBezTo>
                  <a:pt x="99383" y="13097"/>
                  <a:pt x="106778" y="20597"/>
                  <a:pt x="111932" y="29664"/>
                </a:cubicBezTo>
                <a:cubicBezTo>
                  <a:pt x="117086" y="38843"/>
                  <a:pt x="119887" y="49141"/>
                  <a:pt x="119887" y="60000"/>
                </a:cubicBezTo>
                <a:cubicBezTo>
                  <a:pt x="119887" y="70746"/>
                  <a:pt x="117086" y="80485"/>
                  <a:pt x="111932" y="90223"/>
                </a:cubicBezTo>
                <a:cubicBezTo>
                  <a:pt x="106778" y="99291"/>
                  <a:pt x="99383" y="106231"/>
                  <a:pt x="90196" y="111940"/>
                </a:cubicBezTo>
                <a:cubicBezTo>
                  <a:pt x="81120" y="117089"/>
                  <a:pt x="70812" y="119888"/>
                  <a:pt x="59943" y="119888"/>
                </a:cubicBezTo>
                <a:cubicBezTo>
                  <a:pt x="49075" y="119888"/>
                  <a:pt x="39327" y="117313"/>
                  <a:pt x="30252" y="111940"/>
                </a:cubicBezTo>
                <a:cubicBezTo>
                  <a:pt x="21064" y="106455"/>
                  <a:pt x="13893" y="99626"/>
                  <a:pt x="8515" y="90223"/>
                </a:cubicBezTo>
                <a:cubicBezTo>
                  <a:pt x="3137" y="80820"/>
                  <a:pt x="0" y="70746"/>
                  <a:pt x="0" y="60000"/>
                </a:cubicBezTo>
                <a:cubicBezTo>
                  <a:pt x="0" y="49141"/>
                  <a:pt x="2801" y="38843"/>
                  <a:pt x="8515" y="29664"/>
                </a:cubicBezTo>
                <a:cubicBezTo>
                  <a:pt x="13669" y="20597"/>
                  <a:pt x="21064" y="13097"/>
                  <a:pt x="30252" y="8059"/>
                </a:cubicBezTo>
                <a:close/>
                <a:moveTo>
                  <a:pt x="81680" y="40522"/>
                </a:moveTo>
                <a:cubicBezTo>
                  <a:pt x="81232" y="40746"/>
                  <a:pt x="81120" y="41082"/>
                  <a:pt x="80560" y="41082"/>
                </a:cubicBezTo>
                <a:cubicBezTo>
                  <a:pt x="80560" y="41641"/>
                  <a:pt x="80112" y="41865"/>
                  <a:pt x="79887" y="42201"/>
                </a:cubicBezTo>
                <a:cubicBezTo>
                  <a:pt x="79887" y="42089"/>
                  <a:pt x="79887" y="41865"/>
                  <a:pt x="79887" y="41641"/>
                </a:cubicBezTo>
                <a:cubicBezTo>
                  <a:pt x="80112" y="41529"/>
                  <a:pt x="80336" y="41305"/>
                  <a:pt x="80560" y="41082"/>
                </a:cubicBezTo>
                <a:cubicBezTo>
                  <a:pt x="80560" y="40522"/>
                  <a:pt x="80560" y="40746"/>
                  <a:pt x="80560" y="40522"/>
                </a:cubicBezTo>
                <a:cubicBezTo>
                  <a:pt x="81120" y="39962"/>
                  <a:pt x="81680" y="39402"/>
                  <a:pt x="82240" y="39402"/>
                </a:cubicBezTo>
                <a:cubicBezTo>
                  <a:pt x="83361" y="38843"/>
                  <a:pt x="84481" y="38843"/>
                  <a:pt x="86274" y="38283"/>
                </a:cubicBezTo>
                <a:cubicBezTo>
                  <a:pt x="88515" y="37723"/>
                  <a:pt x="89635" y="38283"/>
                  <a:pt x="90196" y="38843"/>
                </a:cubicBezTo>
                <a:cubicBezTo>
                  <a:pt x="90644" y="38619"/>
                  <a:pt x="90756" y="38843"/>
                  <a:pt x="91316" y="38283"/>
                </a:cubicBezTo>
                <a:cubicBezTo>
                  <a:pt x="91988" y="37723"/>
                  <a:pt x="91988" y="37164"/>
                  <a:pt x="92549" y="37164"/>
                </a:cubicBezTo>
                <a:cubicBezTo>
                  <a:pt x="92885" y="36940"/>
                  <a:pt x="93109" y="37164"/>
                  <a:pt x="93669" y="36492"/>
                </a:cubicBezTo>
                <a:cubicBezTo>
                  <a:pt x="94229" y="36492"/>
                  <a:pt x="94789" y="36492"/>
                  <a:pt x="94789" y="35932"/>
                </a:cubicBezTo>
                <a:cubicBezTo>
                  <a:pt x="94789" y="35373"/>
                  <a:pt x="94789" y="34813"/>
                  <a:pt x="94789" y="34253"/>
                </a:cubicBezTo>
                <a:cubicBezTo>
                  <a:pt x="94229" y="34253"/>
                  <a:pt x="93669" y="34253"/>
                  <a:pt x="93669" y="33694"/>
                </a:cubicBezTo>
                <a:cubicBezTo>
                  <a:pt x="93109" y="33694"/>
                  <a:pt x="93109" y="33134"/>
                  <a:pt x="93109" y="32574"/>
                </a:cubicBezTo>
                <a:cubicBezTo>
                  <a:pt x="92885" y="32686"/>
                  <a:pt x="93109" y="32574"/>
                  <a:pt x="92549" y="33134"/>
                </a:cubicBezTo>
                <a:cubicBezTo>
                  <a:pt x="92549" y="32574"/>
                  <a:pt x="92549" y="32574"/>
                  <a:pt x="91988" y="32574"/>
                </a:cubicBezTo>
                <a:cubicBezTo>
                  <a:pt x="91988" y="32014"/>
                  <a:pt x="91540" y="32574"/>
                  <a:pt x="91316" y="32574"/>
                </a:cubicBezTo>
                <a:cubicBezTo>
                  <a:pt x="90756" y="32574"/>
                  <a:pt x="90980" y="32574"/>
                  <a:pt x="90756" y="32574"/>
                </a:cubicBezTo>
                <a:cubicBezTo>
                  <a:pt x="90196" y="32574"/>
                  <a:pt x="89635" y="32014"/>
                  <a:pt x="89075" y="32014"/>
                </a:cubicBezTo>
                <a:cubicBezTo>
                  <a:pt x="89075" y="31455"/>
                  <a:pt x="89075" y="31455"/>
                  <a:pt x="88515" y="30783"/>
                </a:cubicBezTo>
                <a:cubicBezTo>
                  <a:pt x="88515" y="29664"/>
                  <a:pt x="88515" y="30111"/>
                  <a:pt x="88515" y="29664"/>
                </a:cubicBezTo>
                <a:cubicBezTo>
                  <a:pt x="88515" y="29104"/>
                  <a:pt x="87955" y="29104"/>
                  <a:pt x="87955" y="28544"/>
                </a:cubicBezTo>
                <a:cubicBezTo>
                  <a:pt x="87394" y="28544"/>
                  <a:pt x="87170" y="28208"/>
                  <a:pt x="86834" y="27985"/>
                </a:cubicBezTo>
                <a:cubicBezTo>
                  <a:pt x="86834" y="27425"/>
                  <a:pt x="86834" y="27649"/>
                  <a:pt x="86834" y="27425"/>
                </a:cubicBezTo>
                <a:cubicBezTo>
                  <a:pt x="86834" y="27201"/>
                  <a:pt x="86834" y="26977"/>
                  <a:pt x="86834" y="26865"/>
                </a:cubicBezTo>
                <a:cubicBezTo>
                  <a:pt x="86274" y="26865"/>
                  <a:pt x="86274" y="26865"/>
                  <a:pt x="86274" y="26305"/>
                </a:cubicBezTo>
                <a:cubicBezTo>
                  <a:pt x="86050" y="26305"/>
                  <a:pt x="85826" y="26305"/>
                  <a:pt x="85602" y="26305"/>
                </a:cubicBezTo>
                <a:cubicBezTo>
                  <a:pt x="85490" y="26417"/>
                  <a:pt x="85602" y="26305"/>
                  <a:pt x="85042" y="26865"/>
                </a:cubicBezTo>
                <a:cubicBezTo>
                  <a:pt x="84929" y="26977"/>
                  <a:pt x="85042" y="27425"/>
                  <a:pt x="84481" y="27425"/>
                </a:cubicBezTo>
                <a:cubicBezTo>
                  <a:pt x="84481" y="27649"/>
                  <a:pt x="84481" y="27761"/>
                  <a:pt x="84481" y="27985"/>
                </a:cubicBezTo>
                <a:cubicBezTo>
                  <a:pt x="83921" y="27425"/>
                  <a:pt x="84145" y="27649"/>
                  <a:pt x="83921" y="27425"/>
                </a:cubicBezTo>
                <a:cubicBezTo>
                  <a:pt x="83921" y="27985"/>
                  <a:pt x="83585" y="27761"/>
                  <a:pt x="83361" y="27985"/>
                </a:cubicBezTo>
                <a:lnTo>
                  <a:pt x="83361" y="27985"/>
                </a:lnTo>
                <a:cubicBezTo>
                  <a:pt x="82801" y="27985"/>
                  <a:pt x="83025" y="27985"/>
                  <a:pt x="82801" y="27985"/>
                </a:cubicBezTo>
                <a:cubicBezTo>
                  <a:pt x="82801" y="28544"/>
                  <a:pt x="82464" y="28320"/>
                  <a:pt x="82240" y="28544"/>
                </a:cubicBezTo>
                <a:cubicBezTo>
                  <a:pt x="81680" y="28544"/>
                  <a:pt x="81792" y="28544"/>
                  <a:pt x="81680" y="28544"/>
                </a:cubicBezTo>
                <a:cubicBezTo>
                  <a:pt x="82240" y="28544"/>
                  <a:pt x="82240" y="27985"/>
                  <a:pt x="81120" y="27985"/>
                </a:cubicBezTo>
                <a:cubicBezTo>
                  <a:pt x="81120" y="27425"/>
                  <a:pt x="80560" y="27425"/>
                  <a:pt x="79887" y="27425"/>
                </a:cubicBezTo>
                <a:cubicBezTo>
                  <a:pt x="80560" y="27425"/>
                  <a:pt x="80336" y="26977"/>
                  <a:pt x="80560" y="26865"/>
                </a:cubicBezTo>
                <a:cubicBezTo>
                  <a:pt x="80560" y="26305"/>
                  <a:pt x="80560" y="25746"/>
                  <a:pt x="79887" y="25746"/>
                </a:cubicBezTo>
                <a:cubicBezTo>
                  <a:pt x="80112" y="25746"/>
                  <a:pt x="80336" y="25746"/>
                  <a:pt x="80560" y="25746"/>
                </a:cubicBezTo>
                <a:cubicBezTo>
                  <a:pt x="80560" y="25074"/>
                  <a:pt x="80112" y="25298"/>
                  <a:pt x="79887" y="25074"/>
                </a:cubicBezTo>
                <a:cubicBezTo>
                  <a:pt x="79327" y="24514"/>
                  <a:pt x="78767" y="24514"/>
                  <a:pt x="78207" y="23955"/>
                </a:cubicBezTo>
                <a:cubicBezTo>
                  <a:pt x="77647" y="23955"/>
                  <a:pt x="77647" y="23955"/>
                  <a:pt x="77086" y="23955"/>
                </a:cubicBezTo>
                <a:cubicBezTo>
                  <a:pt x="77086" y="23395"/>
                  <a:pt x="75966" y="23395"/>
                  <a:pt x="74845" y="22835"/>
                </a:cubicBezTo>
                <a:cubicBezTo>
                  <a:pt x="73053" y="22835"/>
                  <a:pt x="72492" y="22835"/>
                  <a:pt x="71932" y="22835"/>
                </a:cubicBezTo>
                <a:cubicBezTo>
                  <a:pt x="71932" y="23395"/>
                  <a:pt x="71932" y="23395"/>
                  <a:pt x="71932" y="23955"/>
                </a:cubicBezTo>
                <a:cubicBezTo>
                  <a:pt x="71932" y="24402"/>
                  <a:pt x="71932" y="24514"/>
                  <a:pt x="71932" y="25074"/>
                </a:cubicBezTo>
                <a:cubicBezTo>
                  <a:pt x="72492" y="25074"/>
                  <a:pt x="72268" y="25522"/>
                  <a:pt x="72492" y="25746"/>
                </a:cubicBezTo>
                <a:cubicBezTo>
                  <a:pt x="72492" y="26305"/>
                  <a:pt x="72492" y="26305"/>
                  <a:pt x="71932" y="26865"/>
                </a:cubicBezTo>
                <a:cubicBezTo>
                  <a:pt x="71372" y="27425"/>
                  <a:pt x="71372" y="27425"/>
                  <a:pt x="71372" y="27985"/>
                </a:cubicBezTo>
                <a:cubicBezTo>
                  <a:pt x="71708" y="28320"/>
                  <a:pt x="71932" y="28544"/>
                  <a:pt x="72492" y="29104"/>
                </a:cubicBezTo>
                <a:cubicBezTo>
                  <a:pt x="73053" y="29664"/>
                  <a:pt x="73613" y="30223"/>
                  <a:pt x="73053" y="30783"/>
                </a:cubicBezTo>
                <a:cubicBezTo>
                  <a:pt x="72717" y="31231"/>
                  <a:pt x="72492" y="31455"/>
                  <a:pt x="71932" y="32014"/>
                </a:cubicBezTo>
                <a:cubicBezTo>
                  <a:pt x="71372" y="32574"/>
                  <a:pt x="70812" y="32574"/>
                  <a:pt x="70812" y="33134"/>
                </a:cubicBezTo>
                <a:cubicBezTo>
                  <a:pt x="70812" y="33470"/>
                  <a:pt x="70252" y="33694"/>
                  <a:pt x="70812" y="34253"/>
                </a:cubicBezTo>
                <a:cubicBezTo>
                  <a:pt x="70812" y="34813"/>
                  <a:pt x="71148" y="35037"/>
                  <a:pt x="71372" y="35373"/>
                </a:cubicBezTo>
                <a:cubicBezTo>
                  <a:pt x="71372" y="35932"/>
                  <a:pt x="71372" y="35820"/>
                  <a:pt x="71372" y="35932"/>
                </a:cubicBezTo>
                <a:lnTo>
                  <a:pt x="71372" y="35932"/>
                </a:lnTo>
                <a:cubicBezTo>
                  <a:pt x="71372" y="36492"/>
                  <a:pt x="71036" y="36380"/>
                  <a:pt x="70812" y="36492"/>
                </a:cubicBezTo>
                <a:cubicBezTo>
                  <a:pt x="70588" y="36716"/>
                  <a:pt x="70812" y="36492"/>
                  <a:pt x="70252" y="37164"/>
                </a:cubicBezTo>
                <a:lnTo>
                  <a:pt x="70252" y="37164"/>
                </a:lnTo>
                <a:cubicBezTo>
                  <a:pt x="69691" y="37164"/>
                  <a:pt x="69131" y="37164"/>
                  <a:pt x="68459" y="36492"/>
                </a:cubicBezTo>
                <a:cubicBezTo>
                  <a:pt x="67899" y="35932"/>
                  <a:pt x="67899" y="35373"/>
                  <a:pt x="67338" y="34253"/>
                </a:cubicBezTo>
                <a:cubicBezTo>
                  <a:pt x="67338" y="33134"/>
                  <a:pt x="66778" y="32574"/>
                  <a:pt x="66218" y="32014"/>
                </a:cubicBezTo>
                <a:cubicBezTo>
                  <a:pt x="65098" y="32014"/>
                  <a:pt x="64537" y="32014"/>
                  <a:pt x="63977" y="32014"/>
                </a:cubicBezTo>
                <a:cubicBezTo>
                  <a:pt x="63977" y="31455"/>
                  <a:pt x="62745" y="30783"/>
                  <a:pt x="61064" y="30223"/>
                </a:cubicBezTo>
                <a:cubicBezTo>
                  <a:pt x="59383" y="29664"/>
                  <a:pt x="58263" y="29664"/>
                  <a:pt x="56470" y="29664"/>
                </a:cubicBezTo>
                <a:cubicBezTo>
                  <a:pt x="56470" y="29328"/>
                  <a:pt x="56470" y="29664"/>
                  <a:pt x="56470" y="28544"/>
                </a:cubicBezTo>
                <a:cubicBezTo>
                  <a:pt x="55910" y="27985"/>
                  <a:pt x="55350" y="27425"/>
                  <a:pt x="54789" y="27985"/>
                </a:cubicBezTo>
                <a:cubicBezTo>
                  <a:pt x="54789" y="27425"/>
                  <a:pt x="54789" y="26865"/>
                  <a:pt x="55350" y="26305"/>
                </a:cubicBezTo>
                <a:cubicBezTo>
                  <a:pt x="55350" y="25746"/>
                  <a:pt x="55350" y="25746"/>
                  <a:pt x="55350" y="25074"/>
                </a:cubicBezTo>
                <a:cubicBezTo>
                  <a:pt x="55350" y="24514"/>
                  <a:pt x="55910" y="23955"/>
                  <a:pt x="55910" y="23395"/>
                </a:cubicBezTo>
                <a:cubicBezTo>
                  <a:pt x="56134" y="23171"/>
                  <a:pt x="56246" y="23507"/>
                  <a:pt x="56470" y="22835"/>
                </a:cubicBezTo>
                <a:cubicBezTo>
                  <a:pt x="56806" y="22276"/>
                  <a:pt x="57030" y="22276"/>
                  <a:pt x="57703" y="21716"/>
                </a:cubicBezTo>
                <a:cubicBezTo>
                  <a:pt x="57703" y="21492"/>
                  <a:pt x="57703" y="21716"/>
                  <a:pt x="57703" y="21156"/>
                </a:cubicBezTo>
                <a:cubicBezTo>
                  <a:pt x="59383" y="21716"/>
                  <a:pt x="60504" y="21156"/>
                  <a:pt x="61064" y="20597"/>
                </a:cubicBezTo>
                <a:cubicBezTo>
                  <a:pt x="61624" y="20597"/>
                  <a:pt x="61624" y="20037"/>
                  <a:pt x="62184" y="19477"/>
                </a:cubicBezTo>
                <a:cubicBezTo>
                  <a:pt x="62745" y="18805"/>
                  <a:pt x="62745" y="18246"/>
                  <a:pt x="62745" y="17686"/>
                </a:cubicBezTo>
                <a:cubicBezTo>
                  <a:pt x="63417" y="17686"/>
                  <a:pt x="63529" y="17686"/>
                  <a:pt x="63977" y="17686"/>
                </a:cubicBezTo>
                <a:cubicBezTo>
                  <a:pt x="64537" y="17686"/>
                  <a:pt x="64649" y="17686"/>
                  <a:pt x="65098" y="17686"/>
                </a:cubicBezTo>
                <a:cubicBezTo>
                  <a:pt x="65658" y="18246"/>
                  <a:pt x="65882" y="18134"/>
                  <a:pt x="66218" y="18246"/>
                </a:cubicBezTo>
                <a:cubicBezTo>
                  <a:pt x="67338" y="18246"/>
                  <a:pt x="67338" y="18246"/>
                  <a:pt x="67338" y="17686"/>
                </a:cubicBezTo>
                <a:cubicBezTo>
                  <a:pt x="67899" y="16567"/>
                  <a:pt x="67338" y="16567"/>
                  <a:pt x="66778" y="16007"/>
                </a:cubicBezTo>
                <a:cubicBezTo>
                  <a:pt x="67899" y="16007"/>
                  <a:pt x="67899" y="15447"/>
                  <a:pt x="67338" y="14328"/>
                </a:cubicBezTo>
                <a:cubicBezTo>
                  <a:pt x="66778" y="14328"/>
                  <a:pt x="67002" y="13880"/>
                  <a:pt x="66778" y="13768"/>
                </a:cubicBezTo>
                <a:cubicBezTo>
                  <a:pt x="66218" y="13768"/>
                  <a:pt x="65098" y="13768"/>
                  <a:pt x="64537" y="14328"/>
                </a:cubicBezTo>
                <a:cubicBezTo>
                  <a:pt x="63977" y="14328"/>
                  <a:pt x="63977" y="14888"/>
                  <a:pt x="64537" y="14888"/>
                </a:cubicBezTo>
                <a:cubicBezTo>
                  <a:pt x="64313" y="15000"/>
                  <a:pt x="64537" y="14888"/>
                  <a:pt x="63977" y="15447"/>
                </a:cubicBezTo>
                <a:cubicBezTo>
                  <a:pt x="63417" y="16007"/>
                  <a:pt x="63417" y="16567"/>
                  <a:pt x="62745" y="17126"/>
                </a:cubicBezTo>
                <a:cubicBezTo>
                  <a:pt x="62184" y="17126"/>
                  <a:pt x="61624" y="17126"/>
                  <a:pt x="61624" y="16567"/>
                </a:cubicBezTo>
                <a:cubicBezTo>
                  <a:pt x="61512" y="16231"/>
                  <a:pt x="61064" y="16007"/>
                  <a:pt x="61064" y="15447"/>
                </a:cubicBezTo>
                <a:cubicBezTo>
                  <a:pt x="60504" y="14888"/>
                  <a:pt x="60504" y="14888"/>
                  <a:pt x="60504" y="14328"/>
                </a:cubicBezTo>
                <a:cubicBezTo>
                  <a:pt x="59943" y="14328"/>
                  <a:pt x="59383" y="14888"/>
                  <a:pt x="58823" y="15447"/>
                </a:cubicBezTo>
                <a:cubicBezTo>
                  <a:pt x="59383" y="15447"/>
                  <a:pt x="58823" y="14888"/>
                  <a:pt x="58263" y="14328"/>
                </a:cubicBezTo>
                <a:cubicBezTo>
                  <a:pt x="57703" y="14328"/>
                  <a:pt x="57030" y="13768"/>
                  <a:pt x="56470" y="13768"/>
                </a:cubicBezTo>
                <a:cubicBezTo>
                  <a:pt x="57030" y="13097"/>
                  <a:pt x="57030" y="12537"/>
                  <a:pt x="55910" y="11977"/>
                </a:cubicBezTo>
                <a:cubicBezTo>
                  <a:pt x="55350" y="11417"/>
                  <a:pt x="54789" y="11417"/>
                  <a:pt x="54229" y="11417"/>
                </a:cubicBezTo>
                <a:cubicBezTo>
                  <a:pt x="53109" y="11417"/>
                  <a:pt x="53109" y="11417"/>
                  <a:pt x="52549" y="11977"/>
                </a:cubicBezTo>
                <a:cubicBezTo>
                  <a:pt x="52324" y="12201"/>
                  <a:pt x="52100" y="12425"/>
                  <a:pt x="51988" y="12537"/>
                </a:cubicBezTo>
                <a:cubicBezTo>
                  <a:pt x="51988" y="13097"/>
                  <a:pt x="51988" y="13097"/>
                  <a:pt x="52549" y="13097"/>
                </a:cubicBezTo>
                <a:cubicBezTo>
                  <a:pt x="52549" y="13768"/>
                  <a:pt x="52885" y="13544"/>
                  <a:pt x="53109" y="13768"/>
                </a:cubicBezTo>
                <a:cubicBezTo>
                  <a:pt x="53669" y="13768"/>
                  <a:pt x="53669" y="13768"/>
                  <a:pt x="54229" y="13768"/>
                </a:cubicBezTo>
                <a:cubicBezTo>
                  <a:pt x="54789" y="14328"/>
                  <a:pt x="54565" y="14104"/>
                  <a:pt x="54789" y="14328"/>
                </a:cubicBezTo>
                <a:cubicBezTo>
                  <a:pt x="55350" y="14888"/>
                  <a:pt x="55910" y="14888"/>
                  <a:pt x="55350" y="15447"/>
                </a:cubicBezTo>
                <a:cubicBezTo>
                  <a:pt x="55126" y="15447"/>
                  <a:pt x="55350" y="15447"/>
                  <a:pt x="54789" y="15447"/>
                </a:cubicBezTo>
                <a:cubicBezTo>
                  <a:pt x="54229" y="16007"/>
                  <a:pt x="54453" y="15783"/>
                  <a:pt x="54229" y="16007"/>
                </a:cubicBezTo>
                <a:cubicBezTo>
                  <a:pt x="53669" y="16007"/>
                  <a:pt x="53893" y="16007"/>
                  <a:pt x="53669" y="16007"/>
                </a:cubicBezTo>
                <a:cubicBezTo>
                  <a:pt x="53109" y="16567"/>
                  <a:pt x="53109" y="16567"/>
                  <a:pt x="53669" y="17126"/>
                </a:cubicBezTo>
                <a:cubicBezTo>
                  <a:pt x="53669" y="17686"/>
                  <a:pt x="53669" y="18246"/>
                  <a:pt x="53109" y="18246"/>
                </a:cubicBezTo>
                <a:cubicBezTo>
                  <a:pt x="52885" y="17910"/>
                  <a:pt x="53109" y="17686"/>
                  <a:pt x="52549" y="17126"/>
                </a:cubicBezTo>
                <a:cubicBezTo>
                  <a:pt x="52549" y="16567"/>
                  <a:pt x="52549" y="16007"/>
                  <a:pt x="51988" y="16007"/>
                </a:cubicBezTo>
                <a:cubicBezTo>
                  <a:pt x="52549" y="16007"/>
                  <a:pt x="51988" y="16567"/>
                  <a:pt x="50196" y="16007"/>
                </a:cubicBezTo>
                <a:cubicBezTo>
                  <a:pt x="49859" y="16007"/>
                  <a:pt x="49523" y="16007"/>
                  <a:pt x="49075" y="16007"/>
                </a:cubicBezTo>
                <a:cubicBezTo>
                  <a:pt x="48739" y="16231"/>
                  <a:pt x="48515" y="16007"/>
                  <a:pt x="47955" y="16567"/>
                </a:cubicBezTo>
                <a:cubicBezTo>
                  <a:pt x="47394" y="16567"/>
                  <a:pt x="46834" y="16567"/>
                  <a:pt x="46274" y="16567"/>
                </a:cubicBezTo>
                <a:cubicBezTo>
                  <a:pt x="46050" y="16343"/>
                  <a:pt x="45826" y="16231"/>
                  <a:pt x="45714" y="16007"/>
                </a:cubicBezTo>
                <a:cubicBezTo>
                  <a:pt x="45042" y="15447"/>
                  <a:pt x="45042" y="14888"/>
                  <a:pt x="45714" y="14328"/>
                </a:cubicBezTo>
                <a:cubicBezTo>
                  <a:pt x="45714" y="14328"/>
                  <a:pt x="45714" y="13768"/>
                  <a:pt x="45714" y="14328"/>
                </a:cubicBezTo>
                <a:cubicBezTo>
                  <a:pt x="45714" y="13768"/>
                  <a:pt x="45042" y="13768"/>
                  <a:pt x="45042" y="13097"/>
                </a:cubicBezTo>
                <a:cubicBezTo>
                  <a:pt x="44481" y="13097"/>
                  <a:pt x="44481" y="12537"/>
                  <a:pt x="43921" y="12537"/>
                </a:cubicBezTo>
                <a:cubicBezTo>
                  <a:pt x="41680" y="13768"/>
                  <a:pt x="39327" y="14328"/>
                  <a:pt x="36526" y="16007"/>
                </a:cubicBezTo>
                <a:cubicBezTo>
                  <a:pt x="37086" y="16007"/>
                  <a:pt x="37310" y="16007"/>
                  <a:pt x="37647" y="16007"/>
                </a:cubicBezTo>
                <a:cubicBezTo>
                  <a:pt x="38207" y="15447"/>
                  <a:pt x="38207" y="15447"/>
                  <a:pt x="38767" y="15447"/>
                </a:cubicBezTo>
                <a:cubicBezTo>
                  <a:pt x="39327" y="14888"/>
                  <a:pt x="39215" y="15000"/>
                  <a:pt x="39327" y="14888"/>
                </a:cubicBezTo>
                <a:cubicBezTo>
                  <a:pt x="41120" y="14328"/>
                  <a:pt x="42240" y="13768"/>
                  <a:pt x="42801" y="14328"/>
                </a:cubicBezTo>
                <a:cubicBezTo>
                  <a:pt x="43025" y="14104"/>
                  <a:pt x="43137" y="13880"/>
                  <a:pt x="43361" y="13768"/>
                </a:cubicBezTo>
                <a:cubicBezTo>
                  <a:pt x="43921" y="14888"/>
                  <a:pt x="44481" y="15447"/>
                  <a:pt x="44481" y="16007"/>
                </a:cubicBezTo>
                <a:cubicBezTo>
                  <a:pt x="44481" y="15447"/>
                  <a:pt x="43361" y="15447"/>
                  <a:pt x="42240" y="16007"/>
                </a:cubicBezTo>
                <a:cubicBezTo>
                  <a:pt x="41120" y="16007"/>
                  <a:pt x="41120" y="16343"/>
                  <a:pt x="40560" y="16567"/>
                </a:cubicBezTo>
                <a:cubicBezTo>
                  <a:pt x="41120" y="17126"/>
                  <a:pt x="41120" y="17686"/>
                  <a:pt x="41120" y="18246"/>
                </a:cubicBezTo>
                <a:cubicBezTo>
                  <a:pt x="41120" y="17686"/>
                  <a:pt x="40560" y="17686"/>
                  <a:pt x="40000" y="17126"/>
                </a:cubicBezTo>
                <a:cubicBezTo>
                  <a:pt x="39551" y="16902"/>
                  <a:pt x="39327" y="16567"/>
                  <a:pt x="38767" y="16567"/>
                </a:cubicBezTo>
                <a:cubicBezTo>
                  <a:pt x="38431" y="16343"/>
                  <a:pt x="38207" y="16007"/>
                  <a:pt x="37647" y="16007"/>
                </a:cubicBezTo>
                <a:cubicBezTo>
                  <a:pt x="37086" y="16007"/>
                  <a:pt x="36526" y="16007"/>
                  <a:pt x="35966" y="16007"/>
                </a:cubicBezTo>
                <a:cubicBezTo>
                  <a:pt x="28571" y="20597"/>
                  <a:pt x="22184" y="26305"/>
                  <a:pt x="17703" y="33694"/>
                </a:cubicBezTo>
                <a:cubicBezTo>
                  <a:pt x="18263" y="33694"/>
                  <a:pt x="18263" y="34253"/>
                  <a:pt x="18823" y="34253"/>
                </a:cubicBezTo>
                <a:cubicBezTo>
                  <a:pt x="19047" y="34477"/>
                  <a:pt x="19383" y="34253"/>
                  <a:pt x="19383" y="34813"/>
                </a:cubicBezTo>
                <a:cubicBezTo>
                  <a:pt x="19383" y="35373"/>
                  <a:pt x="19383" y="35261"/>
                  <a:pt x="19383" y="35373"/>
                </a:cubicBezTo>
                <a:cubicBezTo>
                  <a:pt x="19383" y="35932"/>
                  <a:pt x="19943" y="35932"/>
                  <a:pt x="20504" y="35373"/>
                </a:cubicBezTo>
                <a:cubicBezTo>
                  <a:pt x="20504" y="35932"/>
                  <a:pt x="20504" y="36492"/>
                  <a:pt x="20504" y="37164"/>
                </a:cubicBezTo>
                <a:cubicBezTo>
                  <a:pt x="21624" y="37723"/>
                  <a:pt x="21624" y="37723"/>
                  <a:pt x="23977" y="38843"/>
                </a:cubicBezTo>
                <a:cubicBezTo>
                  <a:pt x="25098" y="39962"/>
                  <a:pt x="25098" y="39962"/>
                  <a:pt x="25658" y="40522"/>
                </a:cubicBezTo>
                <a:cubicBezTo>
                  <a:pt x="25658" y="41082"/>
                  <a:pt x="25658" y="41641"/>
                  <a:pt x="24537" y="42201"/>
                </a:cubicBezTo>
                <a:cubicBezTo>
                  <a:pt x="24537" y="41641"/>
                  <a:pt x="24537" y="41641"/>
                  <a:pt x="23977" y="41082"/>
                </a:cubicBezTo>
                <a:cubicBezTo>
                  <a:pt x="23753" y="41082"/>
                  <a:pt x="23529" y="41082"/>
                  <a:pt x="23417" y="41082"/>
                </a:cubicBezTo>
                <a:cubicBezTo>
                  <a:pt x="23417" y="41529"/>
                  <a:pt x="23417" y="41641"/>
                  <a:pt x="23417" y="42201"/>
                </a:cubicBezTo>
                <a:cubicBezTo>
                  <a:pt x="23417" y="43432"/>
                  <a:pt x="23753" y="42985"/>
                  <a:pt x="23977" y="43432"/>
                </a:cubicBezTo>
                <a:cubicBezTo>
                  <a:pt x="23753" y="43768"/>
                  <a:pt x="23417" y="43992"/>
                  <a:pt x="23417" y="44552"/>
                </a:cubicBezTo>
                <a:cubicBezTo>
                  <a:pt x="23417" y="45671"/>
                  <a:pt x="23417" y="46231"/>
                  <a:pt x="23417" y="47350"/>
                </a:cubicBezTo>
                <a:cubicBezTo>
                  <a:pt x="23417" y="48582"/>
                  <a:pt x="23417" y="48582"/>
                  <a:pt x="23417" y="49141"/>
                </a:cubicBezTo>
                <a:lnTo>
                  <a:pt x="23417" y="49141"/>
                </a:lnTo>
                <a:cubicBezTo>
                  <a:pt x="23417" y="50261"/>
                  <a:pt x="23417" y="50820"/>
                  <a:pt x="23977" y="51940"/>
                </a:cubicBezTo>
                <a:cubicBezTo>
                  <a:pt x="24537" y="53059"/>
                  <a:pt x="25098" y="53619"/>
                  <a:pt x="25658" y="53619"/>
                </a:cubicBezTo>
                <a:cubicBezTo>
                  <a:pt x="25098" y="53619"/>
                  <a:pt x="25098" y="54850"/>
                  <a:pt x="26778" y="57089"/>
                </a:cubicBezTo>
                <a:cubicBezTo>
                  <a:pt x="27338" y="57089"/>
                  <a:pt x="27338" y="57649"/>
                  <a:pt x="27899" y="57649"/>
                </a:cubicBezTo>
                <a:cubicBezTo>
                  <a:pt x="28123" y="57873"/>
                  <a:pt x="27899" y="57985"/>
                  <a:pt x="28571" y="58208"/>
                </a:cubicBezTo>
                <a:cubicBezTo>
                  <a:pt x="29131" y="58544"/>
                  <a:pt x="29243" y="58656"/>
                  <a:pt x="29691" y="58768"/>
                </a:cubicBezTo>
                <a:cubicBezTo>
                  <a:pt x="30252" y="59328"/>
                  <a:pt x="30252" y="59328"/>
                  <a:pt x="30812" y="60000"/>
                </a:cubicBezTo>
                <a:cubicBezTo>
                  <a:pt x="31036" y="60559"/>
                  <a:pt x="30812" y="60559"/>
                  <a:pt x="31372" y="61679"/>
                </a:cubicBezTo>
                <a:cubicBezTo>
                  <a:pt x="31372" y="62238"/>
                  <a:pt x="31932" y="63358"/>
                  <a:pt x="32492" y="63358"/>
                </a:cubicBezTo>
                <a:cubicBezTo>
                  <a:pt x="32492" y="63917"/>
                  <a:pt x="32492" y="64477"/>
                  <a:pt x="33053" y="65037"/>
                </a:cubicBezTo>
                <a:cubicBezTo>
                  <a:pt x="33613" y="65708"/>
                  <a:pt x="34285" y="66268"/>
                  <a:pt x="34285" y="66828"/>
                </a:cubicBezTo>
                <a:cubicBezTo>
                  <a:pt x="33613" y="66828"/>
                  <a:pt x="33837" y="66828"/>
                  <a:pt x="33613" y="66828"/>
                </a:cubicBezTo>
                <a:lnTo>
                  <a:pt x="33613" y="66828"/>
                </a:lnTo>
                <a:cubicBezTo>
                  <a:pt x="33613" y="67388"/>
                  <a:pt x="34285" y="67388"/>
                  <a:pt x="34845" y="67947"/>
                </a:cubicBezTo>
                <a:cubicBezTo>
                  <a:pt x="35406" y="68507"/>
                  <a:pt x="35966" y="68507"/>
                  <a:pt x="35966" y="69067"/>
                </a:cubicBezTo>
                <a:cubicBezTo>
                  <a:pt x="35966" y="69291"/>
                  <a:pt x="35966" y="69514"/>
                  <a:pt x="35966" y="69626"/>
                </a:cubicBezTo>
                <a:cubicBezTo>
                  <a:pt x="35966" y="70186"/>
                  <a:pt x="36526" y="70186"/>
                  <a:pt x="36526" y="70746"/>
                </a:cubicBezTo>
                <a:cubicBezTo>
                  <a:pt x="36750" y="70746"/>
                  <a:pt x="36526" y="70746"/>
                  <a:pt x="37086" y="70746"/>
                </a:cubicBezTo>
                <a:cubicBezTo>
                  <a:pt x="37086" y="69626"/>
                  <a:pt x="36526" y="67947"/>
                  <a:pt x="35406" y="66268"/>
                </a:cubicBezTo>
                <a:cubicBezTo>
                  <a:pt x="34285" y="64477"/>
                  <a:pt x="34285" y="64701"/>
                  <a:pt x="33613" y="63917"/>
                </a:cubicBezTo>
                <a:cubicBezTo>
                  <a:pt x="33613" y="63358"/>
                  <a:pt x="33613" y="63134"/>
                  <a:pt x="33613" y="62798"/>
                </a:cubicBezTo>
                <a:cubicBezTo>
                  <a:pt x="33053" y="62238"/>
                  <a:pt x="33277" y="62014"/>
                  <a:pt x="33053" y="61679"/>
                </a:cubicBezTo>
                <a:cubicBezTo>
                  <a:pt x="33277" y="61679"/>
                  <a:pt x="33053" y="61679"/>
                  <a:pt x="33613" y="61679"/>
                </a:cubicBezTo>
                <a:cubicBezTo>
                  <a:pt x="33837" y="61679"/>
                  <a:pt x="34061" y="61679"/>
                  <a:pt x="34285" y="61679"/>
                </a:cubicBezTo>
                <a:cubicBezTo>
                  <a:pt x="34397" y="61902"/>
                  <a:pt x="34621" y="62014"/>
                  <a:pt x="34845" y="62238"/>
                </a:cubicBezTo>
                <a:lnTo>
                  <a:pt x="34845" y="62238"/>
                </a:lnTo>
                <a:cubicBezTo>
                  <a:pt x="34845" y="62798"/>
                  <a:pt x="34845" y="63358"/>
                  <a:pt x="34845" y="63917"/>
                </a:cubicBezTo>
                <a:cubicBezTo>
                  <a:pt x="35406" y="64477"/>
                  <a:pt x="35406" y="64477"/>
                  <a:pt x="35966" y="65037"/>
                </a:cubicBezTo>
                <a:cubicBezTo>
                  <a:pt x="36526" y="65708"/>
                  <a:pt x="37086" y="66268"/>
                  <a:pt x="37086" y="66828"/>
                </a:cubicBezTo>
                <a:cubicBezTo>
                  <a:pt x="37647" y="67388"/>
                  <a:pt x="37871" y="67164"/>
                  <a:pt x="38207" y="67388"/>
                </a:cubicBezTo>
                <a:cubicBezTo>
                  <a:pt x="38767" y="67947"/>
                  <a:pt x="38767" y="68507"/>
                  <a:pt x="39327" y="69067"/>
                </a:cubicBezTo>
                <a:cubicBezTo>
                  <a:pt x="40000" y="69626"/>
                  <a:pt x="40000" y="70186"/>
                  <a:pt x="39327" y="70186"/>
                </a:cubicBezTo>
                <a:cubicBezTo>
                  <a:pt x="40000" y="70186"/>
                  <a:pt x="40560" y="70186"/>
                  <a:pt x="41120" y="70746"/>
                </a:cubicBezTo>
                <a:cubicBezTo>
                  <a:pt x="41680" y="71417"/>
                  <a:pt x="41680" y="71977"/>
                  <a:pt x="42240" y="72537"/>
                </a:cubicBezTo>
                <a:cubicBezTo>
                  <a:pt x="42240" y="73097"/>
                  <a:pt x="42801" y="73656"/>
                  <a:pt x="42801" y="74776"/>
                </a:cubicBezTo>
                <a:cubicBezTo>
                  <a:pt x="42801" y="75335"/>
                  <a:pt x="43361" y="75895"/>
                  <a:pt x="43361" y="76455"/>
                </a:cubicBezTo>
                <a:cubicBezTo>
                  <a:pt x="43361" y="77126"/>
                  <a:pt x="43361" y="77126"/>
                  <a:pt x="43921" y="77686"/>
                </a:cubicBezTo>
                <a:cubicBezTo>
                  <a:pt x="44481" y="77686"/>
                  <a:pt x="44481" y="78246"/>
                  <a:pt x="45042" y="78246"/>
                </a:cubicBezTo>
                <a:cubicBezTo>
                  <a:pt x="45490" y="78358"/>
                  <a:pt x="45714" y="78805"/>
                  <a:pt x="46274" y="78805"/>
                </a:cubicBezTo>
                <a:cubicBezTo>
                  <a:pt x="46834" y="79365"/>
                  <a:pt x="46834" y="79365"/>
                  <a:pt x="47394" y="79365"/>
                </a:cubicBezTo>
                <a:cubicBezTo>
                  <a:pt x="47731" y="79701"/>
                  <a:pt x="47955" y="79925"/>
                  <a:pt x="48515" y="80485"/>
                </a:cubicBezTo>
                <a:cubicBezTo>
                  <a:pt x="49075" y="80485"/>
                  <a:pt x="49635" y="81044"/>
                  <a:pt x="50196" y="81044"/>
                </a:cubicBezTo>
                <a:cubicBezTo>
                  <a:pt x="50756" y="81044"/>
                  <a:pt x="50980" y="81492"/>
                  <a:pt x="51316" y="81604"/>
                </a:cubicBezTo>
                <a:cubicBezTo>
                  <a:pt x="51988" y="81604"/>
                  <a:pt x="51988" y="81604"/>
                  <a:pt x="52549" y="81044"/>
                </a:cubicBezTo>
                <a:cubicBezTo>
                  <a:pt x="53109" y="81044"/>
                  <a:pt x="53221" y="81044"/>
                  <a:pt x="53669" y="81044"/>
                </a:cubicBezTo>
                <a:cubicBezTo>
                  <a:pt x="54229" y="81044"/>
                  <a:pt x="55350" y="81044"/>
                  <a:pt x="55910" y="82164"/>
                </a:cubicBezTo>
                <a:cubicBezTo>
                  <a:pt x="56470" y="82835"/>
                  <a:pt x="57030" y="83395"/>
                  <a:pt x="57703" y="83955"/>
                </a:cubicBezTo>
                <a:cubicBezTo>
                  <a:pt x="59383" y="84514"/>
                  <a:pt x="61064" y="85074"/>
                  <a:pt x="61624" y="84514"/>
                </a:cubicBezTo>
                <a:cubicBezTo>
                  <a:pt x="61848" y="84738"/>
                  <a:pt x="61624" y="85074"/>
                  <a:pt x="62184" y="85074"/>
                </a:cubicBezTo>
                <a:cubicBezTo>
                  <a:pt x="62184" y="85634"/>
                  <a:pt x="62184" y="86194"/>
                  <a:pt x="62745" y="86194"/>
                </a:cubicBezTo>
                <a:cubicBezTo>
                  <a:pt x="62745" y="86753"/>
                  <a:pt x="63193" y="86977"/>
                  <a:pt x="63417" y="87313"/>
                </a:cubicBezTo>
                <a:cubicBezTo>
                  <a:pt x="63417" y="87873"/>
                  <a:pt x="63417" y="87873"/>
                  <a:pt x="63977" y="88544"/>
                </a:cubicBezTo>
                <a:cubicBezTo>
                  <a:pt x="64313" y="88880"/>
                  <a:pt x="64537" y="89104"/>
                  <a:pt x="65098" y="89664"/>
                </a:cubicBezTo>
                <a:cubicBezTo>
                  <a:pt x="65658" y="89664"/>
                  <a:pt x="66218" y="90223"/>
                  <a:pt x="66778" y="90783"/>
                </a:cubicBezTo>
                <a:cubicBezTo>
                  <a:pt x="66778" y="90223"/>
                  <a:pt x="66778" y="90447"/>
                  <a:pt x="66778" y="90223"/>
                </a:cubicBezTo>
                <a:cubicBezTo>
                  <a:pt x="67002" y="90559"/>
                  <a:pt x="67338" y="90783"/>
                  <a:pt x="67338" y="91343"/>
                </a:cubicBezTo>
                <a:cubicBezTo>
                  <a:pt x="67899" y="91902"/>
                  <a:pt x="68459" y="92462"/>
                  <a:pt x="69131" y="91902"/>
                </a:cubicBezTo>
                <a:cubicBezTo>
                  <a:pt x="69691" y="91902"/>
                  <a:pt x="70252" y="91343"/>
                  <a:pt x="70252" y="89664"/>
                </a:cubicBezTo>
                <a:cubicBezTo>
                  <a:pt x="68459" y="90223"/>
                  <a:pt x="67338" y="90223"/>
                  <a:pt x="66218" y="88544"/>
                </a:cubicBezTo>
                <a:cubicBezTo>
                  <a:pt x="66218" y="88320"/>
                  <a:pt x="66218" y="88097"/>
                  <a:pt x="66218" y="87873"/>
                </a:cubicBezTo>
                <a:cubicBezTo>
                  <a:pt x="66218" y="87313"/>
                  <a:pt x="65882" y="87537"/>
                  <a:pt x="65658" y="87313"/>
                </a:cubicBezTo>
                <a:cubicBezTo>
                  <a:pt x="65658" y="86753"/>
                  <a:pt x="65658" y="86977"/>
                  <a:pt x="65658" y="86753"/>
                </a:cubicBezTo>
                <a:cubicBezTo>
                  <a:pt x="65658" y="86194"/>
                  <a:pt x="65658" y="86417"/>
                  <a:pt x="65658" y="86194"/>
                </a:cubicBezTo>
                <a:cubicBezTo>
                  <a:pt x="65658" y="85634"/>
                  <a:pt x="65658" y="85634"/>
                  <a:pt x="66218" y="85634"/>
                </a:cubicBezTo>
                <a:cubicBezTo>
                  <a:pt x="66442" y="85634"/>
                  <a:pt x="66554" y="85634"/>
                  <a:pt x="66778" y="85634"/>
                </a:cubicBezTo>
                <a:cubicBezTo>
                  <a:pt x="66778" y="85074"/>
                  <a:pt x="66778" y="85074"/>
                  <a:pt x="66778" y="84514"/>
                </a:cubicBezTo>
                <a:cubicBezTo>
                  <a:pt x="66218" y="83955"/>
                  <a:pt x="66218" y="83955"/>
                  <a:pt x="66218" y="83395"/>
                </a:cubicBezTo>
                <a:cubicBezTo>
                  <a:pt x="66218" y="82835"/>
                  <a:pt x="66218" y="82835"/>
                  <a:pt x="65658" y="81604"/>
                </a:cubicBezTo>
                <a:cubicBezTo>
                  <a:pt x="65098" y="81044"/>
                  <a:pt x="64537" y="81044"/>
                  <a:pt x="64537" y="80485"/>
                </a:cubicBezTo>
                <a:cubicBezTo>
                  <a:pt x="63977" y="81044"/>
                  <a:pt x="63977" y="81604"/>
                  <a:pt x="63417" y="81044"/>
                </a:cubicBezTo>
                <a:cubicBezTo>
                  <a:pt x="62745" y="81044"/>
                  <a:pt x="62184" y="81044"/>
                  <a:pt x="62184" y="80485"/>
                </a:cubicBezTo>
                <a:cubicBezTo>
                  <a:pt x="62072" y="80708"/>
                  <a:pt x="62184" y="81044"/>
                  <a:pt x="61624" y="81044"/>
                </a:cubicBezTo>
                <a:cubicBezTo>
                  <a:pt x="61624" y="81268"/>
                  <a:pt x="61624" y="81492"/>
                  <a:pt x="61624" y="81604"/>
                </a:cubicBezTo>
                <a:cubicBezTo>
                  <a:pt x="61064" y="81604"/>
                  <a:pt x="60840" y="81604"/>
                  <a:pt x="60504" y="81604"/>
                </a:cubicBezTo>
                <a:cubicBezTo>
                  <a:pt x="60504" y="81044"/>
                  <a:pt x="60504" y="81044"/>
                  <a:pt x="60504" y="79925"/>
                </a:cubicBezTo>
                <a:cubicBezTo>
                  <a:pt x="61064" y="79365"/>
                  <a:pt x="61064" y="78805"/>
                  <a:pt x="61064" y="78246"/>
                </a:cubicBezTo>
                <a:cubicBezTo>
                  <a:pt x="61288" y="78022"/>
                  <a:pt x="61064" y="77686"/>
                  <a:pt x="61624" y="77686"/>
                </a:cubicBezTo>
                <a:cubicBezTo>
                  <a:pt x="61624" y="77126"/>
                  <a:pt x="61624" y="76455"/>
                  <a:pt x="62184" y="76455"/>
                </a:cubicBezTo>
                <a:cubicBezTo>
                  <a:pt x="62184" y="75895"/>
                  <a:pt x="62184" y="75895"/>
                  <a:pt x="62184" y="75335"/>
                </a:cubicBezTo>
                <a:cubicBezTo>
                  <a:pt x="62184" y="74776"/>
                  <a:pt x="62184" y="75000"/>
                  <a:pt x="62184" y="74776"/>
                </a:cubicBezTo>
                <a:cubicBezTo>
                  <a:pt x="61624" y="74216"/>
                  <a:pt x="61064" y="74216"/>
                  <a:pt x="60504" y="74216"/>
                </a:cubicBezTo>
                <a:cubicBezTo>
                  <a:pt x="59943" y="74216"/>
                  <a:pt x="58823" y="74776"/>
                  <a:pt x="58823" y="75895"/>
                </a:cubicBezTo>
                <a:cubicBezTo>
                  <a:pt x="58599" y="76119"/>
                  <a:pt x="58375" y="76343"/>
                  <a:pt x="58263" y="76455"/>
                </a:cubicBezTo>
                <a:cubicBezTo>
                  <a:pt x="58263" y="77126"/>
                  <a:pt x="58263" y="77238"/>
                  <a:pt x="58263" y="77686"/>
                </a:cubicBezTo>
                <a:cubicBezTo>
                  <a:pt x="57703" y="77686"/>
                  <a:pt x="57703" y="78246"/>
                  <a:pt x="57030" y="78246"/>
                </a:cubicBezTo>
                <a:cubicBezTo>
                  <a:pt x="56470" y="78246"/>
                  <a:pt x="56470" y="78246"/>
                  <a:pt x="55350" y="78246"/>
                </a:cubicBezTo>
                <a:cubicBezTo>
                  <a:pt x="54789" y="78246"/>
                  <a:pt x="54229" y="78246"/>
                  <a:pt x="53669" y="78246"/>
                </a:cubicBezTo>
                <a:cubicBezTo>
                  <a:pt x="53109" y="77686"/>
                  <a:pt x="52549" y="77126"/>
                  <a:pt x="51988" y="75895"/>
                </a:cubicBezTo>
                <a:cubicBezTo>
                  <a:pt x="51316" y="74776"/>
                  <a:pt x="50756" y="73656"/>
                  <a:pt x="50756" y="73097"/>
                </a:cubicBezTo>
                <a:cubicBezTo>
                  <a:pt x="50756" y="72537"/>
                  <a:pt x="51316" y="71417"/>
                  <a:pt x="51316" y="70746"/>
                </a:cubicBezTo>
                <a:cubicBezTo>
                  <a:pt x="51316" y="69626"/>
                  <a:pt x="51316" y="69626"/>
                  <a:pt x="51316" y="69067"/>
                </a:cubicBezTo>
                <a:cubicBezTo>
                  <a:pt x="51316" y="68507"/>
                  <a:pt x="51316" y="67947"/>
                  <a:pt x="50756" y="66828"/>
                </a:cubicBezTo>
                <a:cubicBezTo>
                  <a:pt x="51316" y="66828"/>
                  <a:pt x="51316" y="66828"/>
                  <a:pt x="51988" y="66268"/>
                </a:cubicBezTo>
                <a:cubicBezTo>
                  <a:pt x="51988" y="65708"/>
                  <a:pt x="52549" y="65708"/>
                  <a:pt x="52549" y="65037"/>
                </a:cubicBezTo>
                <a:cubicBezTo>
                  <a:pt x="52661" y="65037"/>
                  <a:pt x="52549" y="65037"/>
                  <a:pt x="53109" y="65037"/>
                </a:cubicBezTo>
                <a:lnTo>
                  <a:pt x="53109" y="65037"/>
                </a:lnTo>
                <a:cubicBezTo>
                  <a:pt x="53221" y="65037"/>
                  <a:pt x="53445" y="65037"/>
                  <a:pt x="53669" y="65037"/>
                </a:cubicBezTo>
                <a:cubicBezTo>
                  <a:pt x="53669" y="64925"/>
                  <a:pt x="53669" y="65037"/>
                  <a:pt x="53669" y="64477"/>
                </a:cubicBezTo>
                <a:lnTo>
                  <a:pt x="53669" y="64477"/>
                </a:lnTo>
                <a:cubicBezTo>
                  <a:pt x="53445" y="64365"/>
                  <a:pt x="53109" y="64477"/>
                  <a:pt x="53109" y="63917"/>
                </a:cubicBezTo>
                <a:cubicBezTo>
                  <a:pt x="53669" y="64477"/>
                  <a:pt x="54229" y="64477"/>
                  <a:pt x="55350" y="63917"/>
                </a:cubicBezTo>
                <a:cubicBezTo>
                  <a:pt x="56470" y="63917"/>
                  <a:pt x="57030" y="63917"/>
                  <a:pt x="57703" y="63917"/>
                </a:cubicBezTo>
                <a:cubicBezTo>
                  <a:pt x="58263" y="64477"/>
                  <a:pt x="58823" y="64477"/>
                  <a:pt x="59383" y="63917"/>
                </a:cubicBezTo>
                <a:cubicBezTo>
                  <a:pt x="59159" y="63805"/>
                  <a:pt x="59383" y="63917"/>
                  <a:pt x="58823" y="63358"/>
                </a:cubicBezTo>
                <a:cubicBezTo>
                  <a:pt x="58823" y="62798"/>
                  <a:pt x="58823" y="62574"/>
                  <a:pt x="58823" y="62238"/>
                </a:cubicBezTo>
                <a:cubicBezTo>
                  <a:pt x="59383" y="63358"/>
                  <a:pt x="59943" y="63917"/>
                  <a:pt x="61064" y="62798"/>
                </a:cubicBezTo>
                <a:cubicBezTo>
                  <a:pt x="61624" y="63358"/>
                  <a:pt x="61624" y="63358"/>
                  <a:pt x="62184" y="63358"/>
                </a:cubicBezTo>
                <a:cubicBezTo>
                  <a:pt x="63417" y="63358"/>
                  <a:pt x="63417" y="63358"/>
                  <a:pt x="63977" y="63917"/>
                </a:cubicBezTo>
                <a:cubicBezTo>
                  <a:pt x="64089" y="63917"/>
                  <a:pt x="63977" y="63917"/>
                  <a:pt x="64537" y="63917"/>
                </a:cubicBezTo>
                <a:cubicBezTo>
                  <a:pt x="64537" y="64477"/>
                  <a:pt x="64537" y="64477"/>
                  <a:pt x="65098" y="64477"/>
                </a:cubicBezTo>
                <a:lnTo>
                  <a:pt x="65098" y="64477"/>
                </a:lnTo>
                <a:cubicBezTo>
                  <a:pt x="65658" y="64477"/>
                  <a:pt x="65434" y="64141"/>
                  <a:pt x="65658" y="63917"/>
                </a:cubicBezTo>
                <a:cubicBezTo>
                  <a:pt x="66218" y="64477"/>
                  <a:pt x="66778" y="65037"/>
                  <a:pt x="66778" y="65708"/>
                </a:cubicBezTo>
                <a:cubicBezTo>
                  <a:pt x="67338" y="67947"/>
                  <a:pt x="67899" y="69067"/>
                  <a:pt x="68459" y="69067"/>
                </a:cubicBezTo>
                <a:cubicBezTo>
                  <a:pt x="68459" y="69626"/>
                  <a:pt x="68907" y="69514"/>
                  <a:pt x="69131" y="69626"/>
                </a:cubicBezTo>
                <a:cubicBezTo>
                  <a:pt x="69691" y="69626"/>
                  <a:pt x="69691" y="69067"/>
                  <a:pt x="69691" y="68507"/>
                </a:cubicBezTo>
                <a:cubicBezTo>
                  <a:pt x="69691" y="68171"/>
                  <a:pt x="69691" y="67947"/>
                  <a:pt x="69691" y="67388"/>
                </a:cubicBezTo>
                <a:cubicBezTo>
                  <a:pt x="69691" y="67164"/>
                  <a:pt x="69691" y="66940"/>
                  <a:pt x="69691" y="66828"/>
                </a:cubicBezTo>
                <a:cubicBezTo>
                  <a:pt x="69467" y="66604"/>
                  <a:pt x="69243" y="66380"/>
                  <a:pt x="69131" y="66268"/>
                </a:cubicBezTo>
                <a:cubicBezTo>
                  <a:pt x="69131" y="65708"/>
                  <a:pt x="69131" y="65037"/>
                  <a:pt x="69131" y="64477"/>
                </a:cubicBezTo>
                <a:cubicBezTo>
                  <a:pt x="69131" y="64365"/>
                  <a:pt x="69131" y="64141"/>
                  <a:pt x="69131" y="63917"/>
                </a:cubicBezTo>
                <a:cubicBezTo>
                  <a:pt x="68459" y="63917"/>
                  <a:pt x="67899" y="63358"/>
                  <a:pt x="67899" y="62798"/>
                </a:cubicBezTo>
                <a:cubicBezTo>
                  <a:pt x="67338" y="62798"/>
                  <a:pt x="67338" y="62238"/>
                  <a:pt x="67899" y="61679"/>
                </a:cubicBezTo>
                <a:cubicBezTo>
                  <a:pt x="67899" y="61119"/>
                  <a:pt x="68459" y="60559"/>
                  <a:pt x="69131" y="60000"/>
                </a:cubicBezTo>
                <a:cubicBezTo>
                  <a:pt x="69243" y="60000"/>
                  <a:pt x="69131" y="60000"/>
                  <a:pt x="69691" y="60000"/>
                </a:cubicBezTo>
                <a:cubicBezTo>
                  <a:pt x="70252" y="60000"/>
                  <a:pt x="70252" y="59328"/>
                  <a:pt x="70812" y="59328"/>
                </a:cubicBezTo>
                <a:cubicBezTo>
                  <a:pt x="71372" y="59328"/>
                  <a:pt x="71596" y="58992"/>
                  <a:pt x="71932" y="58768"/>
                </a:cubicBezTo>
                <a:cubicBezTo>
                  <a:pt x="73053" y="57649"/>
                  <a:pt x="73613" y="57089"/>
                  <a:pt x="73053" y="55970"/>
                </a:cubicBezTo>
                <a:cubicBezTo>
                  <a:pt x="73613" y="55970"/>
                  <a:pt x="73613" y="55970"/>
                  <a:pt x="73613" y="55410"/>
                </a:cubicBezTo>
                <a:cubicBezTo>
                  <a:pt x="73613" y="55186"/>
                  <a:pt x="73613" y="55410"/>
                  <a:pt x="73613" y="54850"/>
                </a:cubicBezTo>
                <a:cubicBezTo>
                  <a:pt x="73053" y="54850"/>
                  <a:pt x="73277" y="54850"/>
                  <a:pt x="73053" y="54850"/>
                </a:cubicBezTo>
                <a:cubicBezTo>
                  <a:pt x="72492" y="54850"/>
                  <a:pt x="72717" y="54850"/>
                  <a:pt x="72492" y="54850"/>
                </a:cubicBezTo>
                <a:cubicBezTo>
                  <a:pt x="73053" y="54291"/>
                  <a:pt x="73053" y="53619"/>
                  <a:pt x="72492" y="53059"/>
                </a:cubicBezTo>
                <a:cubicBezTo>
                  <a:pt x="73053" y="53059"/>
                  <a:pt x="73053" y="53059"/>
                  <a:pt x="73053" y="52500"/>
                </a:cubicBezTo>
                <a:cubicBezTo>
                  <a:pt x="73613" y="51940"/>
                  <a:pt x="73613" y="51940"/>
                  <a:pt x="73613" y="51380"/>
                </a:cubicBezTo>
                <a:cubicBezTo>
                  <a:pt x="74173" y="52500"/>
                  <a:pt x="74845" y="52500"/>
                  <a:pt x="75406" y="51940"/>
                </a:cubicBezTo>
                <a:cubicBezTo>
                  <a:pt x="75966" y="51380"/>
                  <a:pt x="75966" y="50820"/>
                  <a:pt x="75406" y="50820"/>
                </a:cubicBezTo>
                <a:cubicBezTo>
                  <a:pt x="75966" y="50261"/>
                  <a:pt x="76526" y="49701"/>
                  <a:pt x="77086" y="49701"/>
                </a:cubicBezTo>
                <a:cubicBezTo>
                  <a:pt x="78207" y="49701"/>
                  <a:pt x="78207" y="49253"/>
                  <a:pt x="78767" y="49141"/>
                </a:cubicBezTo>
                <a:cubicBezTo>
                  <a:pt x="78991" y="49141"/>
                  <a:pt x="79215" y="49141"/>
                  <a:pt x="79327" y="49141"/>
                </a:cubicBezTo>
                <a:cubicBezTo>
                  <a:pt x="79327" y="48582"/>
                  <a:pt x="79327" y="48582"/>
                  <a:pt x="79327" y="47910"/>
                </a:cubicBezTo>
                <a:cubicBezTo>
                  <a:pt x="79327" y="47350"/>
                  <a:pt x="79327" y="47350"/>
                  <a:pt x="79327" y="46791"/>
                </a:cubicBezTo>
                <a:cubicBezTo>
                  <a:pt x="79887" y="46791"/>
                  <a:pt x="79887" y="46231"/>
                  <a:pt x="80560" y="46231"/>
                </a:cubicBezTo>
                <a:cubicBezTo>
                  <a:pt x="81120" y="46231"/>
                  <a:pt x="81232" y="45895"/>
                  <a:pt x="81680" y="45671"/>
                </a:cubicBezTo>
                <a:cubicBezTo>
                  <a:pt x="82240" y="45447"/>
                  <a:pt x="82801" y="45335"/>
                  <a:pt x="83361" y="45111"/>
                </a:cubicBezTo>
                <a:cubicBezTo>
                  <a:pt x="83361" y="44888"/>
                  <a:pt x="83361" y="44776"/>
                  <a:pt x="83361" y="44552"/>
                </a:cubicBezTo>
                <a:cubicBezTo>
                  <a:pt x="83921" y="44552"/>
                  <a:pt x="85042" y="44552"/>
                  <a:pt x="85602" y="43992"/>
                </a:cubicBezTo>
                <a:cubicBezTo>
                  <a:pt x="86274" y="43432"/>
                  <a:pt x="85602" y="42873"/>
                  <a:pt x="85042" y="42201"/>
                </a:cubicBezTo>
                <a:cubicBezTo>
                  <a:pt x="85042" y="42089"/>
                  <a:pt x="85042" y="41865"/>
                  <a:pt x="85042" y="41641"/>
                </a:cubicBezTo>
                <a:cubicBezTo>
                  <a:pt x="84481" y="41082"/>
                  <a:pt x="84369" y="41305"/>
                  <a:pt x="83921" y="41082"/>
                </a:cubicBezTo>
                <a:cubicBezTo>
                  <a:pt x="84145" y="41082"/>
                  <a:pt x="83921" y="41082"/>
                  <a:pt x="84481" y="41082"/>
                </a:cubicBezTo>
                <a:cubicBezTo>
                  <a:pt x="85042" y="41082"/>
                  <a:pt x="85042" y="41082"/>
                  <a:pt x="85602" y="41082"/>
                </a:cubicBezTo>
                <a:cubicBezTo>
                  <a:pt x="86274" y="40522"/>
                  <a:pt x="86274" y="39962"/>
                  <a:pt x="85042" y="39962"/>
                </a:cubicBezTo>
                <a:cubicBezTo>
                  <a:pt x="83921" y="39402"/>
                  <a:pt x="82801" y="39962"/>
                  <a:pt x="81680" y="40522"/>
                </a:cubicBezTo>
                <a:close/>
                <a:moveTo>
                  <a:pt x="68459" y="109029"/>
                </a:moveTo>
                <a:cubicBezTo>
                  <a:pt x="79327" y="107350"/>
                  <a:pt x="88515" y="102201"/>
                  <a:pt x="95910" y="94253"/>
                </a:cubicBezTo>
                <a:cubicBezTo>
                  <a:pt x="95798" y="94253"/>
                  <a:pt x="95910" y="94253"/>
                  <a:pt x="95350" y="94253"/>
                </a:cubicBezTo>
                <a:cubicBezTo>
                  <a:pt x="94789" y="93582"/>
                  <a:pt x="94565" y="93805"/>
                  <a:pt x="94229" y="93582"/>
                </a:cubicBezTo>
                <a:cubicBezTo>
                  <a:pt x="93109" y="93022"/>
                  <a:pt x="93109" y="93246"/>
                  <a:pt x="92549" y="93022"/>
                </a:cubicBezTo>
                <a:cubicBezTo>
                  <a:pt x="92549" y="92462"/>
                  <a:pt x="92549" y="92462"/>
                  <a:pt x="91988" y="91902"/>
                </a:cubicBezTo>
                <a:cubicBezTo>
                  <a:pt x="91764" y="91679"/>
                  <a:pt x="91988" y="91343"/>
                  <a:pt x="91316" y="91343"/>
                </a:cubicBezTo>
                <a:cubicBezTo>
                  <a:pt x="91204" y="91119"/>
                  <a:pt x="90980" y="91007"/>
                  <a:pt x="90756" y="90783"/>
                </a:cubicBezTo>
                <a:cubicBezTo>
                  <a:pt x="90196" y="90223"/>
                  <a:pt x="90084" y="90447"/>
                  <a:pt x="89635" y="90223"/>
                </a:cubicBezTo>
                <a:cubicBezTo>
                  <a:pt x="89411" y="90000"/>
                  <a:pt x="89635" y="89664"/>
                  <a:pt x="89075" y="89664"/>
                </a:cubicBezTo>
                <a:cubicBezTo>
                  <a:pt x="88851" y="89440"/>
                  <a:pt x="88739" y="89216"/>
                  <a:pt x="88515" y="89104"/>
                </a:cubicBezTo>
                <a:cubicBezTo>
                  <a:pt x="88291" y="89104"/>
                  <a:pt x="88515" y="89104"/>
                  <a:pt x="87955" y="89104"/>
                </a:cubicBezTo>
                <a:cubicBezTo>
                  <a:pt x="87955" y="88544"/>
                  <a:pt x="87507" y="88656"/>
                  <a:pt x="87394" y="88544"/>
                </a:cubicBezTo>
                <a:cubicBezTo>
                  <a:pt x="87394" y="89104"/>
                  <a:pt x="86946" y="88880"/>
                  <a:pt x="86834" y="89104"/>
                </a:cubicBezTo>
                <a:cubicBezTo>
                  <a:pt x="86610" y="89104"/>
                  <a:pt x="86386" y="89104"/>
                  <a:pt x="86274" y="89104"/>
                </a:cubicBezTo>
                <a:cubicBezTo>
                  <a:pt x="86050" y="89104"/>
                  <a:pt x="86274" y="89104"/>
                  <a:pt x="85602" y="89104"/>
                </a:cubicBezTo>
                <a:lnTo>
                  <a:pt x="85602" y="89104"/>
                </a:lnTo>
                <a:cubicBezTo>
                  <a:pt x="85042" y="89664"/>
                  <a:pt x="85266" y="89440"/>
                  <a:pt x="85042" y="89664"/>
                </a:cubicBezTo>
                <a:lnTo>
                  <a:pt x="85042" y="89664"/>
                </a:lnTo>
                <a:cubicBezTo>
                  <a:pt x="83921" y="89104"/>
                  <a:pt x="83361" y="88544"/>
                  <a:pt x="82240" y="87873"/>
                </a:cubicBezTo>
                <a:cubicBezTo>
                  <a:pt x="82016" y="87761"/>
                  <a:pt x="81680" y="87873"/>
                  <a:pt x="81680" y="87313"/>
                </a:cubicBezTo>
                <a:cubicBezTo>
                  <a:pt x="81120" y="87313"/>
                  <a:pt x="81120" y="87313"/>
                  <a:pt x="80560" y="87313"/>
                </a:cubicBezTo>
                <a:cubicBezTo>
                  <a:pt x="80560" y="86753"/>
                  <a:pt x="80112" y="86977"/>
                  <a:pt x="79887" y="86753"/>
                </a:cubicBezTo>
                <a:cubicBezTo>
                  <a:pt x="79327" y="86753"/>
                  <a:pt x="79327" y="87313"/>
                  <a:pt x="78767" y="87313"/>
                </a:cubicBezTo>
                <a:cubicBezTo>
                  <a:pt x="78767" y="87873"/>
                  <a:pt x="78767" y="87873"/>
                  <a:pt x="78767" y="88544"/>
                </a:cubicBezTo>
                <a:cubicBezTo>
                  <a:pt x="78207" y="89104"/>
                  <a:pt x="78431" y="89216"/>
                  <a:pt x="78207" y="89664"/>
                </a:cubicBezTo>
                <a:cubicBezTo>
                  <a:pt x="78207" y="89216"/>
                  <a:pt x="78207" y="89104"/>
                  <a:pt x="78207" y="88544"/>
                </a:cubicBezTo>
                <a:cubicBezTo>
                  <a:pt x="78767" y="87873"/>
                  <a:pt x="78767" y="87313"/>
                  <a:pt x="78767" y="86753"/>
                </a:cubicBezTo>
                <a:cubicBezTo>
                  <a:pt x="78207" y="86753"/>
                  <a:pt x="78207" y="86194"/>
                  <a:pt x="77647" y="86753"/>
                </a:cubicBezTo>
                <a:cubicBezTo>
                  <a:pt x="77086" y="86753"/>
                  <a:pt x="77086" y="86753"/>
                  <a:pt x="76526" y="86753"/>
                </a:cubicBezTo>
                <a:cubicBezTo>
                  <a:pt x="76302" y="86977"/>
                  <a:pt x="76526" y="87313"/>
                  <a:pt x="75966" y="87313"/>
                </a:cubicBezTo>
                <a:cubicBezTo>
                  <a:pt x="75406" y="87873"/>
                  <a:pt x="75518" y="87761"/>
                  <a:pt x="75406" y="87873"/>
                </a:cubicBezTo>
                <a:cubicBezTo>
                  <a:pt x="74845" y="87873"/>
                  <a:pt x="74845" y="88544"/>
                  <a:pt x="74173" y="88544"/>
                </a:cubicBezTo>
                <a:cubicBezTo>
                  <a:pt x="74061" y="88656"/>
                  <a:pt x="74173" y="89104"/>
                  <a:pt x="73613" y="89104"/>
                </a:cubicBezTo>
                <a:cubicBezTo>
                  <a:pt x="73613" y="89440"/>
                  <a:pt x="73613" y="89664"/>
                  <a:pt x="73613" y="90223"/>
                </a:cubicBezTo>
                <a:cubicBezTo>
                  <a:pt x="73053" y="90223"/>
                  <a:pt x="73277" y="90559"/>
                  <a:pt x="73053" y="90783"/>
                </a:cubicBezTo>
                <a:cubicBezTo>
                  <a:pt x="72717" y="90559"/>
                  <a:pt x="72492" y="90223"/>
                  <a:pt x="71932" y="90223"/>
                </a:cubicBezTo>
                <a:cubicBezTo>
                  <a:pt x="71372" y="90223"/>
                  <a:pt x="71596" y="90223"/>
                  <a:pt x="71372" y="90223"/>
                </a:cubicBezTo>
                <a:cubicBezTo>
                  <a:pt x="71372" y="90783"/>
                  <a:pt x="71372" y="91343"/>
                  <a:pt x="71932" y="92462"/>
                </a:cubicBezTo>
                <a:cubicBezTo>
                  <a:pt x="71932" y="94253"/>
                  <a:pt x="71932" y="94813"/>
                  <a:pt x="71932" y="95373"/>
                </a:cubicBezTo>
                <a:cubicBezTo>
                  <a:pt x="72492" y="97052"/>
                  <a:pt x="71932" y="98171"/>
                  <a:pt x="71372" y="99291"/>
                </a:cubicBezTo>
                <a:cubicBezTo>
                  <a:pt x="69691" y="100522"/>
                  <a:pt x="69131" y="101641"/>
                  <a:pt x="69131" y="102201"/>
                </a:cubicBezTo>
                <a:cubicBezTo>
                  <a:pt x="68459" y="103320"/>
                  <a:pt x="69131" y="104440"/>
                  <a:pt x="69691" y="104440"/>
                </a:cubicBezTo>
                <a:cubicBezTo>
                  <a:pt x="69691" y="105000"/>
                  <a:pt x="69691" y="105671"/>
                  <a:pt x="69131" y="106231"/>
                </a:cubicBezTo>
                <a:cubicBezTo>
                  <a:pt x="68459" y="106791"/>
                  <a:pt x="68459" y="107350"/>
                  <a:pt x="68459" y="107910"/>
                </a:cubicBezTo>
                <a:cubicBezTo>
                  <a:pt x="68459" y="108246"/>
                  <a:pt x="68459" y="108470"/>
                  <a:pt x="68459" y="109029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9" name="Shape 1341"/>
          <p:cNvSpPr/>
          <p:nvPr userDrawn="1"/>
        </p:nvSpPr>
        <p:spPr>
          <a:xfrm>
            <a:off x="5343506" y="1758399"/>
            <a:ext cx="509075" cy="43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04" y="19925"/>
                </a:moveTo>
                <a:cubicBezTo>
                  <a:pt x="54528" y="19925"/>
                  <a:pt x="65952" y="19925"/>
                  <a:pt x="77376" y="19925"/>
                </a:cubicBezTo>
                <a:cubicBezTo>
                  <a:pt x="77376" y="16679"/>
                  <a:pt x="77376" y="13432"/>
                  <a:pt x="77376" y="10186"/>
                </a:cubicBezTo>
                <a:cubicBezTo>
                  <a:pt x="65952" y="10186"/>
                  <a:pt x="54528" y="10186"/>
                  <a:pt x="43104" y="10186"/>
                </a:cubicBezTo>
                <a:cubicBezTo>
                  <a:pt x="43104" y="13432"/>
                  <a:pt x="43104" y="16679"/>
                  <a:pt x="43104" y="19925"/>
                </a:cubicBezTo>
                <a:close/>
                <a:moveTo>
                  <a:pt x="119904" y="70186"/>
                </a:moveTo>
                <a:cubicBezTo>
                  <a:pt x="119904" y="82500"/>
                  <a:pt x="119904" y="94925"/>
                  <a:pt x="119904" y="107238"/>
                </a:cubicBezTo>
                <a:cubicBezTo>
                  <a:pt x="119904" y="110708"/>
                  <a:pt x="118944" y="113507"/>
                  <a:pt x="117024" y="116417"/>
                </a:cubicBezTo>
                <a:cubicBezTo>
                  <a:pt x="114528" y="118656"/>
                  <a:pt x="112128" y="119888"/>
                  <a:pt x="109152" y="119888"/>
                </a:cubicBezTo>
                <a:cubicBezTo>
                  <a:pt x="76320" y="119888"/>
                  <a:pt x="43584" y="119888"/>
                  <a:pt x="10752" y="119888"/>
                </a:cubicBezTo>
                <a:cubicBezTo>
                  <a:pt x="7776" y="119888"/>
                  <a:pt x="5376" y="118656"/>
                  <a:pt x="3456" y="116417"/>
                </a:cubicBezTo>
                <a:cubicBezTo>
                  <a:pt x="1440" y="113507"/>
                  <a:pt x="0" y="110708"/>
                  <a:pt x="0" y="107238"/>
                </a:cubicBezTo>
                <a:cubicBezTo>
                  <a:pt x="0" y="94925"/>
                  <a:pt x="0" y="82500"/>
                  <a:pt x="0" y="70186"/>
                </a:cubicBezTo>
                <a:cubicBezTo>
                  <a:pt x="14976" y="70186"/>
                  <a:pt x="30048" y="70186"/>
                  <a:pt x="45024" y="70186"/>
                </a:cubicBezTo>
                <a:cubicBezTo>
                  <a:pt x="45024" y="74328"/>
                  <a:pt x="45024" y="78582"/>
                  <a:pt x="45024" y="82723"/>
                </a:cubicBezTo>
                <a:cubicBezTo>
                  <a:pt x="45024" y="83843"/>
                  <a:pt x="45504" y="84962"/>
                  <a:pt x="46464" y="86194"/>
                </a:cubicBezTo>
                <a:cubicBezTo>
                  <a:pt x="47424" y="87313"/>
                  <a:pt x="48480" y="87313"/>
                  <a:pt x="49440" y="87313"/>
                </a:cubicBezTo>
                <a:cubicBezTo>
                  <a:pt x="56640" y="87313"/>
                  <a:pt x="63744" y="87313"/>
                  <a:pt x="70944" y="87313"/>
                </a:cubicBezTo>
                <a:cubicBezTo>
                  <a:pt x="71904" y="87313"/>
                  <a:pt x="72960" y="87313"/>
                  <a:pt x="73920" y="86194"/>
                </a:cubicBezTo>
                <a:cubicBezTo>
                  <a:pt x="74880" y="84962"/>
                  <a:pt x="74880" y="83843"/>
                  <a:pt x="74880" y="82723"/>
                </a:cubicBezTo>
                <a:cubicBezTo>
                  <a:pt x="74880" y="78582"/>
                  <a:pt x="74880" y="74328"/>
                  <a:pt x="74880" y="70186"/>
                </a:cubicBezTo>
                <a:cubicBezTo>
                  <a:pt x="89856" y="70186"/>
                  <a:pt x="104928" y="70186"/>
                  <a:pt x="119904" y="70186"/>
                </a:cubicBezTo>
                <a:close/>
                <a:moveTo>
                  <a:pt x="68544" y="70186"/>
                </a:moveTo>
                <a:cubicBezTo>
                  <a:pt x="68544" y="73432"/>
                  <a:pt x="68544" y="76679"/>
                  <a:pt x="68544" y="79925"/>
                </a:cubicBezTo>
                <a:cubicBezTo>
                  <a:pt x="62784" y="79925"/>
                  <a:pt x="57120" y="79925"/>
                  <a:pt x="51360" y="79925"/>
                </a:cubicBezTo>
                <a:cubicBezTo>
                  <a:pt x="51360" y="76679"/>
                  <a:pt x="51360" y="73432"/>
                  <a:pt x="51360" y="70186"/>
                </a:cubicBezTo>
                <a:cubicBezTo>
                  <a:pt x="57120" y="70186"/>
                  <a:pt x="62784" y="70186"/>
                  <a:pt x="68544" y="70186"/>
                </a:cubicBezTo>
                <a:close/>
                <a:moveTo>
                  <a:pt x="119904" y="32462"/>
                </a:moveTo>
                <a:cubicBezTo>
                  <a:pt x="119904" y="42537"/>
                  <a:pt x="119904" y="52611"/>
                  <a:pt x="119904" y="62798"/>
                </a:cubicBezTo>
                <a:cubicBezTo>
                  <a:pt x="79968" y="62798"/>
                  <a:pt x="39936" y="62798"/>
                  <a:pt x="0" y="62798"/>
                </a:cubicBezTo>
                <a:cubicBezTo>
                  <a:pt x="0" y="52611"/>
                  <a:pt x="0" y="42537"/>
                  <a:pt x="0" y="32462"/>
                </a:cubicBezTo>
                <a:cubicBezTo>
                  <a:pt x="0" y="29104"/>
                  <a:pt x="1440" y="26194"/>
                  <a:pt x="3456" y="23955"/>
                </a:cubicBezTo>
                <a:cubicBezTo>
                  <a:pt x="5376" y="21604"/>
                  <a:pt x="7776" y="19925"/>
                  <a:pt x="10752" y="19925"/>
                </a:cubicBezTo>
                <a:cubicBezTo>
                  <a:pt x="18624" y="19925"/>
                  <a:pt x="26400" y="19925"/>
                  <a:pt x="34272" y="19925"/>
                </a:cubicBezTo>
                <a:cubicBezTo>
                  <a:pt x="34272" y="15895"/>
                  <a:pt x="34272" y="11977"/>
                  <a:pt x="34272" y="7947"/>
                </a:cubicBezTo>
                <a:cubicBezTo>
                  <a:pt x="34272" y="5708"/>
                  <a:pt x="35232" y="3917"/>
                  <a:pt x="36192" y="2238"/>
                </a:cubicBezTo>
                <a:cubicBezTo>
                  <a:pt x="37632" y="1119"/>
                  <a:pt x="39168" y="0"/>
                  <a:pt x="40608" y="0"/>
                </a:cubicBezTo>
                <a:cubicBezTo>
                  <a:pt x="53472" y="0"/>
                  <a:pt x="66432" y="0"/>
                  <a:pt x="79296" y="0"/>
                </a:cubicBezTo>
                <a:cubicBezTo>
                  <a:pt x="81216" y="0"/>
                  <a:pt x="82752" y="1119"/>
                  <a:pt x="83712" y="2238"/>
                </a:cubicBezTo>
                <a:cubicBezTo>
                  <a:pt x="85152" y="3917"/>
                  <a:pt x="85632" y="5708"/>
                  <a:pt x="85632" y="7947"/>
                </a:cubicBezTo>
                <a:cubicBezTo>
                  <a:pt x="85632" y="11977"/>
                  <a:pt x="85632" y="15895"/>
                  <a:pt x="85632" y="19925"/>
                </a:cubicBezTo>
                <a:cubicBezTo>
                  <a:pt x="93504" y="19925"/>
                  <a:pt x="101280" y="19925"/>
                  <a:pt x="109152" y="19925"/>
                </a:cubicBezTo>
                <a:cubicBezTo>
                  <a:pt x="112128" y="19925"/>
                  <a:pt x="114528" y="21604"/>
                  <a:pt x="117024" y="23955"/>
                </a:cubicBezTo>
                <a:cubicBezTo>
                  <a:pt x="118944" y="26194"/>
                  <a:pt x="119904" y="29104"/>
                  <a:pt x="119904" y="32462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20" name="Shape 734"/>
          <p:cNvSpPr/>
          <p:nvPr userDrawn="1"/>
        </p:nvSpPr>
        <p:spPr>
          <a:xfrm>
            <a:off x="7438379" y="1758399"/>
            <a:ext cx="528000" cy="48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505" y="72489"/>
                </a:moveTo>
                <a:cubicBezTo>
                  <a:pt x="54277" y="68963"/>
                  <a:pt x="56065" y="64946"/>
                  <a:pt x="56065" y="59951"/>
                </a:cubicBezTo>
                <a:cubicBezTo>
                  <a:pt x="56065" y="54955"/>
                  <a:pt x="54277" y="51036"/>
                  <a:pt x="51505" y="47510"/>
                </a:cubicBezTo>
                <a:cubicBezTo>
                  <a:pt x="48375" y="44473"/>
                  <a:pt x="44709" y="42514"/>
                  <a:pt x="40149" y="42514"/>
                </a:cubicBezTo>
                <a:cubicBezTo>
                  <a:pt x="35588" y="42514"/>
                  <a:pt x="31922" y="44473"/>
                  <a:pt x="28703" y="47510"/>
                </a:cubicBezTo>
                <a:cubicBezTo>
                  <a:pt x="25573" y="51036"/>
                  <a:pt x="24143" y="54955"/>
                  <a:pt x="24143" y="59951"/>
                </a:cubicBezTo>
                <a:cubicBezTo>
                  <a:pt x="24143" y="64946"/>
                  <a:pt x="25573" y="68963"/>
                  <a:pt x="28703" y="72489"/>
                </a:cubicBezTo>
                <a:cubicBezTo>
                  <a:pt x="31922" y="76016"/>
                  <a:pt x="35588" y="77485"/>
                  <a:pt x="40149" y="77485"/>
                </a:cubicBezTo>
                <a:cubicBezTo>
                  <a:pt x="44709" y="77485"/>
                  <a:pt x="48375" y="76016"/>
                  <a:pt x="51505" y="72489"/>
                </a:cubicBezTo>
                <a:close/>
                <a:moveTo>
                  <a:pt x="103994" y="94922"/>
                </a:moveTo>
                <a:cubicBezTo>
                  <a:pt x="103994" y="92473"/>
                  <a:pt x="103099" y="90416"/>
                  <a:pt x="101222" y="88946"/>
                </a:cubicBezTo>
                <a:cubicBezTo>
                  <a:pt x="99880" y="86987"/>
                  <a:pt x="98002" y="86497"/>
                  <a:pt x="95767" y="86497"/>
                </a:cubicBezTo>
                <a:cubicBezTo>
                  <a:pt x="93442" y="86497"/>
                  <a:pt x="91654" y="86987"/>
                  <a:pt x="90312" y="88946"/>
                </a:cubicBezTo>
                <a:cubicBezTo>
                  <a:pt x="88435" y="90416"/>
                  <a:pt x="87988" y="92473"/>
                  <a:pt x="87988" y="94922"/>
                </a:cubicBezTo>
                <a:cubicBezTo>
                  <a:pt x="87988" y="97469"/>
                  <a:pt x="88435" y="99428"/>
                  <a:pt x="90312" y="100995"/>
                </a:cubicBezTo>
                <a:cubicBezTo>
                  <a:pt x="91654" y="102955"/>
                  <a:pt x="93442" y="103934"/>
                  <a:pt x="95767" y="103934"/>
                </a:cubicBezTo>
                <a:cubicBezTo>
                  <a:pt x="98002" y="103934"/>
                  <a:pt x="99880" y="102955"/>
                  <a:pt x="101669" y="100995"/>
                </a:cubicBezTo>
                <a:cubicBezTo>
                  <a:pt x="103099" y="99428"/>
                  <a:pt x="103994" y="97469"/>
                  <a:pt x="103994" y="94922"/>
                </a:cubicBezTo>
                <a:close/>
                <a:moveTo>
                  <a:pt x="103994" y="24979"/>
                </a:moveTo>
                <a:cubicBezTo>
                  <a:pt x="103994" y="22530"/>
                  <a:pt x="103099" y="20571"/>
                  <a:pt x="101222" y="19004"/>
                </a:cubicBezTo>
                <a:cubicBezTo>
                  <a:pt x="99880" y="17044"/>
                  <a:pt x="98002" y="16555"/>
                  <a:pt x="95767" y="16555"/>
                </a:cubicBezTo>
                <a:cubicBezTo>
                  <a:pt x="93442" y="16555"/>
                  <a:pt x="91654" y="17044"/>
                  <a:pt x="90312" y="19004"/>
                </a:cubicBezTo>
                <a:cubicBezTo>
                  <a:pt x="88435" y="20571"/>
                  <a:pt x="87988" y="22530"/>
                  <a:pt x="87988" y="24979"/>
                </a:cubicBezTo>
                <a:cubicBezTo>
                  <a:pt x="87988" y="27526"/>
                  <a:pt x="88435" y="29485"/>
                  <a:pt x="90312" y="31542"/>
                </a:cubicBezTo>
                <a:cubicBezTo>
                  <a:pt x="91654" y="33012"/>
                  <a:pt x="93442" y="33991"/>
                  <a:pt x="95767" y="33991"/>
                </a:cubicBezTo>
                <a:cubicBezTo>
                  <a:pt x="98002" y="33991"/>
                  <a:pt x="99880" y="33012"/>
                  <a:pt x="101669" y="31542"/>
                </a:cubicBezTo>
                <a:cubicBezTo>
                  <a:pt x="103099" y="29485"/>
                  <a:pt x="103994" y="27526"/>
                  <a:pt x="103994" y="24979"/>
                </a:cubicBezTo>
                <a:close/>
                <a:moveTo>
                  <a:pt x="79761" y="53975"/>
                </a:moveTo>
                <a:cubicBezTo>
                  <a:pt x="79761" y="58187"/>
                  <a:pt x="79761" y="62302"/>
                  <a:pt x="79761" y="66514"/>
                </a:cubicBezTo>
                <a:cubicBezTo>
                  <a:pt x="79761" y="67004"/>
                  <a:pt x="79761" y="67493"/>
                  <a:pt x="79314" y="67983"/>
                </a:cubicBezTo>
                <a:cubicBezTo>
                  <a:pt x="79046" y="68179"/>
                  <a:pt x="78867" y="68473"/>
                  <a:pt x="78420" y="68473"/>
                </a:cubicBezTo>
                <a:cubicBezTo>
                  <a:pt x="75201" y="68963"/>
                  <a:pt x="72071" y="69453"/>
                  <a:pt x="68852" y="69942"/>
                </a:cubicBezTo>
                <a:cubicBezTo>
                  <a:pt x="68405" y="72000"/>
                  <a:pt x="67511" y="73469"/>
                  <a:pt x="67064" y="75428"/>
                </a:cubicBezTo>
                <a:cubicBezTo>
                  <a:pt x="68405" y="77485"/>
                  <a:pt x="70193" y="79934"/>
                  <a:pt x="72518" y="82971"/>
                </a:cubicBezTo>
                <a:cubicBezTo>
                  <a:pt x="72965" y="83461"/>
                  <a:pt x="72965" y="83951"/>
                  <a:pt x="72965" y="84440"/>
                </a:cubicBezTo>
                <a:cubicBezTo>
                  <a:pt x="72965" y="84930"/>
                  <a:pt x="72965" y="85420"/>
                  <a:pt x="72518" y="86008"/>
                </a:cubicBezTo>
                <a:cubicBezTo>
                  <a:pt x="71624" y="86987"/>
                  <a:pt x="69746" y="89436"/>
                  <a:pt x="67511" y="91983"/>
                </a:cubicBezTo>
                <a:cubicBezTo>
                  <a:pt x="64739" y="94432"/>
                  <a:pt x="63397" y="96000"/>
                  <a:pt x="62503" y="96000"/>
                </a:cubicBezTo>
                <a:cubicBezTo>
                  <a:pt x="62056" y="96000"/>
                  <a:pt x="61520" y="96000"/>
                  <a:pt x="61073" y="95412"/>
                </a:cubicBezTo>
                <a:cubicBezTo>
                  <a:pt x="58658" y="93453"/>
                  <a:pt x="56244" y="91493"/>
                  <a:pt x="53830" y="89436"/>
                </a:cubicBezTo>
                <a:cubicBezTo>
                  <a:pt x="52488" y="90416"/>
                  <a:pt x="50611" y="91004"/>
                  <a:pt x="49269" y="91493"/>
                </a:cubicBezTo>
                <a:cubicBezTo>
                  <a:pt x="48822" y="96489"/>
                  <a:pt x="48375" y="99918"/>
                  <a:pt x="47928" y="101975"/>
                </a:cubicBezTo>
                <a:cubicBezTo>
                  <a:pt x="47391" y="102955"/>
                  <a:pt x="46944" y="103934"/>
                  <a:pt x="46050" y="103934"/>
                </a:cubicBezTo>
                <a:cubicBezTo>
                  <a:pt x="42116" y="103934"/>
                  <a:pt x="38181" y="103934"/>
                  <a:pt x="34247" y="103934"/>
                </a:cubicBezTo>
                <a:cubicBezTo>
                  <a:pt x="33710" y="103934"/>
                  <a:pt x="33263" y="103444"/>
                  <a:pt x="32816" y="102955"/>
                </a:cubicBezTo>
                <a:cubicBezTo>
                  <a:pt x="32727" y="102661"/>
                  <a:pt x="32369" y="102465"/>
                  <a:pt x="32369" y="101975"/>
                </a:cubicBezTo>
                <a:cubicBezTo>
                  <a:pt x="31922" y="98448"/>
                  <a:pt x="31475" y="94922"/>
                  <a:pt x="31028" y="91493"/>
                </a:cubicBezTo>
                <a:cubicBezTo>
                  <a:pt x="29687" y="91004"/>
                  <a:pt x="27809" y="90416"/>
                  <a:pt x="26467" y="89436"/>
                </a:cubicBezTo>
                <a:cubicBezTo>
                  <a:pt x="24053" y="91493"/>
                  <a:pt x="21549" y="93453"/>
                  <a:pt x="19135" y="95412"/>
                </a:cubicBezTo>
                <a:cubicBezTo>
                  <a:pt x="18688" y="96000"/>
                  <a:pt x="18241" y="96000"/>
                  <a:pt x="17794" y="96000"/>
                </a:cubicBezTo>
                <a:cubicBezTo>
                  <a:pt x="17347" y="96000"/>
                  <a:pt x="16900" y="96000"/>
                  <a:pt x="16453" y="95412"/>
                </a:cubicBezTo>
                <a:cubicBezTo>
                  <a:pt x="10461" y="89436"/>
                  <a:pt x="7332" y="86008"/>
                  <a:pt x="7332" y="84440"/>
                </a:cubicBezTo>
                <a:cubicBezTo>
                  <a:pt x="7332" y="83951"/>
                  <a:pt x="7600" y="83755"/>
                  <a:pt x="7779" y="83461"/>
                </a:cubicBezTo>
                <a:cubicBezTo>
                  <a:pt x="8226" y="82481"/>
                  <a:pt x="9120" y="81502"/>
                  <a:pt x="10461" y="79444"/>
                </a:cubicBezTo>
                <a:cubicBezTo>
                  <a:pt x="11892" y="77975"/>
                  <a:pt x="12786" y="76506"/>
                  <a:pt x="13233" y="75428"/>
                </a:cubicBezTo>
                <a:cubicBezTo>
                  <a:pt x="12339" y="73469"/>
                  <a:pt x="11892" y="71510"/>
                  <a:pt x="11445" y="69942"/>
                </a:cubicBezTo>
                <a:cubicBezTo>
                  <a:pt x="8226" y="69453"/>
                  <a:pt x="5007" y="68963"/>
                  <a:pt x="1788" y="68473"/>
                </a:cubicBezTo>
                <a:cubicBezTo>
                  <a:pt x="1341" y="67983"/>
                  <a:pt x="894" y="67983"/>
                  <a:pt x="447" y="67493"/>
                </a:cubicBezTo>
                <a:cubicBezTo>
                  <a:pt x="447" y="67004"/>
                  <a:pt x="0" y="67004"/>
                  <a:pt x="0" y="66514"/>
                </a:cubicBezTo>
                <a:cubicBezTo>
                  <a:pt x="0" y="62204"/>
                  <a:pt x="0" y="57795"/>
                  <a:pt x="0" y="53485"/>
                </a:cubicBezTo>
                <a:cubicBezTo>
                  <a:pt x="0" y="52995"/>
                  <a:pt x="268" y="52800"/>
                  <a:pt x="447" y="52506"/>
                </a:cubicBezTo>
                <a:cubicBezTo>
                  <a:pt x="894" y="52016"/>
                  <a:pt x="1341" y="51526"/>
                  <a:pt x="1788" y="51526"/>
                </a:cubicBezTo>
                <a:cubicBezTo>
                  <a:pt x="5007" y="51036"/>
                  <a:pt x="8226" y="50546"/>
                  <a:pt x="11445" y="49959"/>
                </a:cubicBezTo>
                <a:cubicBezTo>
                  <a:pt x="11892" y="48489"/>
                  <a:pt x="12339" y="46530"/>
                  <a:pt x="13233" y="44963"/>
                </a:cubicBezTo>
                <a:cubicBezTo>
                  <a:pt x="11892" y="42514"/>
                  <a:pt x="10014" y="39967"/>
                  <a:pt x="7779" y="37028"/>
                </a:cubicBezTo>
                <a:cubicBezTo>
                  <a:pt x="7332" y="36538"/>
                  <a:pt x="7332" y="36048"/>
                  <a:pt x="7332" y="35559"/>
                </a:cubicBezTo>
                <a:cubicBezTo>
                  <a:pt x="7332" y="34971"/>
                  <a:pt x="7332" y="34481"/>
                  <a:pt x="7779" y="33991"/>
                </a:cubicBezTo>
                <a:cubicBezTo>
                  <a:pt x="8673" y="33012"/>
                  <a:pt x="10461" y="31053"/>
                  <a:pt x="12786" y="28016"/>
                </a:cubicBezTo>
                <a:cubicBezTo>
                  <a:pt x="15469" y="25567"/>
                  <a:pt x="16900" y="24000"/>
                  <a:pt x="17794" y="24000"/>
                </a:cubicBezTo>
                <a:cubicBezTo>
                  <a:pt x="18241" y="24000"/>
                  <a:pt x="18688" y="24000"/>
                  <a:pt x="19135" y="24489"/>
                </a:cubicBezTo>
                <a:cubicBezTo>
                  <a:pt x="21460" y="26546"/>
                  <a:pt x="23695" y="28506"/>
                  <a:pt x="26020" y="30563"/>
                </a:cubicBezTo>
                <a:cubicBezTo>
                  <a:pt x="27809" y="29975"/>
                  <a:pt x="29150" y="28995"/>
                  <a:pt x="31028" y="28506"/>
                </a:cubicBezTo>
                <a:cubicBezTo>
                  <a:pt x="31475" y="23510"/>
                  <a:pt x="31922" y="19983"/>
                  <a:pt x="32369" y="18024"/>
                </a:cubicBezTo>
                <a:cubicBezTo>
                  <a:pt x="32816" y="17044"/>
                  <a:pt x="33263" y="16555"/>
                  <a:pt x="34247" y="16555"/>
                </a:cubicBezTo>
                <a:cubicBezTo>
                  <a:pt x="38181" y="16555"/>
                  <a:pt x="42116" y="16555"/>
                  <a:pt x="46050" y="16555"/>
                </a:cubicBezTo>
                <a:cubicBezTo>
                  <a:pt x="46497" y="16555"/>
                  <a:pt x="46497" y="16555"/>
                  <a:pt x="46944" y="17044"/>
                </a:cubicBezTo>
                <a:cubicBezTo>
                  <a:pt x="47391" y="17044"/>
                  <a:pt x="47928" y="17534"/>
                  <a:pt x="47928" y="18024"/>
                </a:cubicBezTo>
                <a:cubicBezTo>
                  <a:pt x="48375" y="21551"/>
                  <a:pt x="48822" y="24979"/>
                  <a:pt x="49269" y="28506"/>
                </a:cubicBezTo>
                <a:cubicBezTo>
                  <a:pt x="50611" y="28995"/>
                  <a:pt x="51952" y="29485"/>
                  <a:pt x="53830" y="30563"/>
                </a:cubicBezTo>
                <a:cubicBezTo>
                  <a:pt x="56244" y="28506"/>
                  <a:pt x="58658" y="26546"/>
                  <a:pt x="61073" y="24489"/>
                </a:cubicBezTo>
                <a:cubicBezTo>
                  <a:pt x="61520" y="24000"/>
                  <a:pt x="62056" y="24000"/>
                  <a:pt x="62503" y="24000"/>
                </a:cubicBezTo>
                <a:cubicBezTo>
                  <a:pt x="62950" y="24000"/>
                  <a:pt x="63397" y="24489"/>
                  <a:pt x="63845" y="24489"/>
                </a:cubicBezTo>
                <a:cubicBezTo>
                  <a:pt x="69746" y="30563"/>
                  <a:pt x="72518" y="34481"/>
                  <a:pt x="72518" y="35559"/>
                </a:cubicBezTo>
                <a:cubicBezTo>
                  <a:pt x="72518" y="36048"/>
                  <a:pt x="72518" y="36538"/>
                  <a:pt x="72071" y="37028"/>
                </a:cubicBezTo>
                <a:cubicBezTo>
                  <a:pt x="71624" y="37518"/>
                  <a:pt x="70640" y="38987"/>
                  <a:pt x="69746" y="40555"/>
                </a:cubicBezTo>
                <a:cubicBezTo>
                  <a:pt x="68405" y="42514"/>
                  <a:pt x="67511" y="43493"/>
                  <a:pt x="67064" y="44473"/>
                </a:cubicBezTo>
                <a:cubicBezTo>
                  <a:pt x="67958" y="47020"/>
                  <a:pt x="68405" y="48489"/>
                  <a:pt x="68852" y="49959"/>
                </a:cubicBezTo>
                <a:cubicBezTo>
                  <a:pt x="72071" y="50644"/>
                  <a:pt x="75201" y="51330"/>
                  <a:pt x="78420" y="52016"/>
                </a:cubicBezTo>
                <a:cubicBezTo>
                  <a:pt x="78867" y="52016"/>
                  <a:pt x="79314" y="52016"/>
                  <a:pt x="79314" y="52506"/>
                </a:cubicBezTo>
                <a:cubicBezTo>
                  <a:pt x="79761" y="52995"/>
                  <a:pt x="79761" y="53485"/>
                  <a:pt x="79761" y="53975"/>
                </a:cubicBezTo>
                <a:close/>
                <a:moveTo>
                  <a:pt x="119910" y="89926"/>
                </a:moveTo>
                <a:cubicBezTo>
                  <a:pt x="119910" y="93257"/>
                  <a:pt x="119910" y="96587"/>
                  <a:pt x="119910" y="99918"/>
                </a:cubicBezTo>
                <a:cubicBezTo>
                  <a:pt x="119910" y="100408"/>
                  <a:pt x="116780" y="100995"/>
                  <a:pt x="110342" y="101975"/>
                </a:cubicBezTo>
                <a:cubicBezTo>
                  <a:pt x="109895" y="102955"/>
                  <a:pt x="109448" y="104424"/>
                  <a:pt x="108554" y="105404"/>
                </a:cubicBezTo>
                <a:cubicBezTo>
                  <a:pt x="110789" y="110400"/>
                  <a:pt x="111684" y="113436"/>
                  <a:pt x="111684" y="114906"/>
                </a:cubicBezTo>
                <a:cubicBezTo>
                  <a:pt x="111684" y="115102"/>
                  <a:pt x="111684" y="114906"/>
                  <a:pt x="111684" y="115395"/>
                </a:cubicBezTo>
                <a:cubicBezTo>
                  <a:pt x="106676" y="118432"/>
                  <a:pt x="106587" y="118432"/>
                  <a:pt x="103994" y="119902"/>
                </a:cubicBezTo>
                <a:cubicBezTo>
                  <a:pt x="103546" y="119902"/>
                  <a:pt x="102563" y="118922"/>
                  <a:pt x="100774" y="116963"/>
                </a:cubicBezTo>
                <a:cubicBezTo>
                  <a:pt x="99433" y="114906"/>
                  <a:pt x="98539" y="113436"/>
                  <a:pt x="97555" y="112457"/>
                </a:cubicBezTo>
                <a:cubicBezTo>
                  <a:pt x="96661" y="112457"/>
                  <a:pt x="96214" y="112457"/>
                  <a:pt x="95767" y="112457"/>
                </a:cubicBezTo>
                <a:cubicBezTo>
                  <a:pt x="95320" y="112457"/>
                  <a:pt x="94873" y="112457"/>
                  <a:pt x="93979" y="112457"/>
                </a:cubicBezTo>
                <a:cubicBezTo>
                  <a:pt x="93442" y="113436"/>
                  <a:pt x="92101" y="114906"/>
                  <a:pt x="90760" y="116963"/>
                </a:cubicBezTo>
                <a:cubicBezTo>
                  <a:pt x="89418" y="118922"/>
                  <a:pt x="88882" y="118922"/>
                  <a:pt x="87988" y="119902"/>
                </a:cubicBezTo>
                <a:cubicBezTo>
                  <a:pt x="85394" y="118432"/>
                  <a:pt x="85305" y="118432"/>
                  <a:pt x="80298" y="115395"/>
                </a:cubicBezTo>
                <a:cubicBezTo>
                  <a:pt x="79761" y="114906"/>
                  <a:pt x="79940" y="115102"/>
                  <a:pt x="79761" y="114906"/>
                </a:cubicBezTo>
                <a:cubicBezTo>
                  <a:pt x="79761" y="113436"/>
                  <a:pt x="81192" y="110400"/>
                  <a:pt x="82980" y="105404"/>
                </a:cubicBezTo>
                <a:cubicBezTo>
                  <a:pt x="82533" y="104424"/>
                  <a:pt x="81639" y="102955"/>
                  <a:pt x="81192" y="101975"/>
                </a:cubicBezTo>
                <a:cubicBezTo>
                  <a:pt x="75201" y="100995"/>
                  <a:pt x="72071" y="100408"/>
                  <a:pt x="72071" y="99918"/>
                </a:cubicBezTo>
                <a:cubicBezTo>
                  <a:pt x="72071" y="96587"/>
                  <a:pt x="72071" y="93257"/>
                  <a:pt x="72071" y="89926"/>
                </a:cubicBezTo>
                <a:cubicBezTo>
                  <a:pt x="72071" y="89436"/>
                  <a:pt x="75201" y="88946"/>
                  <a:pt x="81192" y="87967"/>
                </a:cubicBezTo>
                <a:cubicBezTo>
                  <a:pt x="81639" y="86987"/>
                  <a:pt x="82533" y="85420"/>
                  <a:pt x="82980" y="84440"/>
                </a:cubicBezTo>
                <a:cubicBezTo>
                  <a:pt x="81192" y="79444"/>
                  <a:pt x="79761" y="76506"/>
                  <a:pt x="79761" y="74938"/>
                </a:cubicBezTo>
                <a:cubicBezTo>
                  <a:pt x="79940" y="74840"/>
                  <a:pt x="79761" y="74938"/>
                  <a:pt x="80298" y="74448"/>
                </a:cubicBezTo>
                <a:cubicBezTo>
                  <a:pt x="81013" y="74155"/>
                  <a:pt x="81192" y="73959"/>
                  <a:pt x="82533" y="73469"/>
                </a:cubicBezTo>
                <a:cubicBezTo>
                  <a:pt x="83427" y="72489"/>
                  <a:pt x="84858" y="71510"/>
                  <a:pt x="86199" y="71020"/>
                </a:cubicBezTo>
                <a:cubicBezTo>
                  <a:pt x="87093" y="70530"/>
                  <a:pt x="87362" y="70334"/>
                  <a:pt x="87988" y="69942"/>
                </a:cubicBezTo>
                <a:cubicBezTo>
                  <a:pt x="88882" y="71020"/>
                  <a:pt x="89418" y="71020"/>
                  <a:pt x="90760" y="72979"/>
                </a:cubicBezTo>
                <a:cubicBezTo>
                  <a:pt x="92101" y="74938"/>
                  <a:pt x="93442" y="76506"/>
                  <a:pt x="93979" y="77485"/>
                </a:cubicBezTo>
                <a:cubicBezTo>
                  <a:pt x="94873" y="77485"/>
                  <a:pt x="95320" y="77485"/>
                  <a:pt x="95767" y="77485"/>
                </a:cubicBezTo>
                <a:cubicBezTo>
                  <a:pt x="96214" y="77485"/>
                  <a:pt x="96661" y="77485"/>
                  <a:pt x="97555" y="77485"/>
                </a:cubicBezTo>
                <a:cubicBezTo>
                  <a:pt x="99880" y="74448"/>
                  <a:pt x="101669" y="72000"/>
                  <a:pt x="103546" y="69942"/>
                </a:cubicBezTo>
                <a:cubicBezTo>
                  <a:pt x="103636" y="69942"/>
                  <a:pt x="103815" y="69942"/>
                  <a:pt x="103994" y="69942"/>
                </a:cubicBezTo>
                <a:cubicBezTo>
                  <a:pt x="106587" y="71510"/>
                  <a:pt x="106676" y="71510"/>
                  <a:pt x="111684" y="74448"/>
                </a:cubicBezTo>
                <a:cubicBezTo>
                  <a:pt x="111684" y="74938"/>
                  <a:pt x="111684" y="74840"/>
                  <a:pt x="111684" y="74938"/>
                </a:cubicBezTo>
                <a:cubicBezTo>
                  <a:pt x="111684" y="76506"/>
                  <a:pt x="110789" y="79444"/>
                  <a:pt x="108554" y="84440"/>
                </a:cubicBezTo>
                <a:cubicBezTo>
                  <a:pt x="109448" y="85420"/>
                  <a:pt x="109895" y="86987"/>
                  <a:pt x="110342" y="87967"/>
                </a:cubicBezTo>
                <a:cubicBezTo>
                  <a:pt x="116780" y="88946"/>
                  <a:pt x="119910" y="89436"/>
                  <a:pt x="119910" y="89926"/>
                </a:cubicBezTo>
                <a:close/>
                <a:moveTo>
                  <a:pt x="119910" y="20571"/>
                </a:moveTo>
                <a:cubicBezTo>
                  <a:pt x="119910" y="23706"/>
                  <a:pt x="119910" y="26840"/>
                  <a:pt x="119910" y="29975"/>
                </a:cubicBezTo>
                <a:cubicBezTo>
                  <a:pt x="119910" y="30563"/>
                  <a:pt x="116780" y="31542"/>
                  <a:pt x="110342" y="32032"/>
                </a:cubicBezTo>
                <a:cubicBezTo>
                  <a:pt x="109895" y="33012"/>
                  <a:pt x="109448" y="34481"/>
                  <a:pt x="108554" y="35559"/>
                </a:cubicBezTo>
                <a:cubicBezTo>
                  <a:pt x="110789" y="40555"/>
                  <a:pt x="111684" y="43983"/>
                  <a:pt x="111684" y="44963"/>
                </a:cubicBezTo>
                <a:cubicBezTo>
                  <a:pt x="111684" y="45159"/>
                  <a:pt x="111684" y="45355"/>
                  <a:pt x="111684" y="45551"/>
                </a:cubicBezTo>
                <a:cubicBezTo>
                  <a:pt x="106676" y="48489"/>
                  <a:pt x="106587" y="48881"/>
                  <a:pt x="103994" y="50546"/>
                </a:cubicBezTo>
                <a:cubicBezTo>
                  <a:pt x="103546" y="50546"/>
                  <a:pt x="102563" y="48979"/>
                  <a:pt x="100774" y="47020"/>
                </a:cubicBezTo>
                <a:cubicBezTo>
                  <a:pt x="99433" y="44963"/>
                  <a:pt x="98539" y="43493"/>
                  <a:pt x="97555" y="42514"/>
                </a:cubicBezTo>
                <a:cubicBezTo>
                  <a:pt x="96661" y="42514"/>
                  <a:pt x="96214" y="42514"/>
                  <a:pt x="95767" y="42514"/>
                </a:cubicBezTo>
                <a:cubicBezTo>
                  <a:pt x="95320" y="42514"/>
                  <a:pt x="94873" y="42514"/>
                  <a:pt x="93979" y="42514"/>
                </a:cubicBezTo>
                <a:cubicBezTo>
                  <a:pt x="93442" y="43493"/>
                  <a:pt x="92101" y="44963"/>
                  <a:pt x="90760" y="47020"/>
                </a:cubicBezTo>
                <a:cubicBezTo>
                  <a:pt x="89418" y="48979"/>
                  <a:pt x="88882" y="49371"/>
                  <a:pt x="87988" y="50546"/>
                </a:cubicBezTo>
                <a:cubicBezTo>
                  <a:pt x="85394" y="48881"/>
                  <a:pt x="85305" y="48489"/>
                  <a:pt x="80298" y="45551"/>
                </a:cubicBezTo>
                <a:cubicBezTo>
                  <a:pt x="79761" y="45551"/>
                  <a:pt x="79940" y="45159"/>
                  <a:pt x="79761" y="44963"/>
                </a:cubicBezTo>
                <a:cubicBezTo>
                  <a:pt x="79761" y="43983"/>
                  <a:pt x="81192" y="40555"/>
                  <a:pt x="82980" y="35559"/>
                </a:cubicBezTo>
                <a:cubicBezTo>
                  <a:pt x="82533" y="34481"/>
                  <a:pt x="81639" y="33012"/>
                  <a:pt x="81192" y="32032"/>
                </a:cubicBezTo>
                <a:cubicBezTo>
                  <a:pt x="75201" y="31542"/>
                  <a:pt x="72071" y="30563"/>
                  <a:pt x="72071" y="29975"/>
                </a:cubicBezTo>
                <a:cubicBezTo>
                  <a:pt x="72071" y="26840"/>
                  <a:pt x="72071" y="23706"/>
                  <a:pt x="72071" y="20571"/>
                </a:cubicBezTo>
                <a:cubicBezTo>
                  <a:pt x="72071" y="19493"/>
                  <a:pt x="75201" y="19004"/>
                  <a:pt x="81192" y="18024"/>
                </a:cubicBezTo>
                <a:cubicBezTo>
                  <a:pt x="81639" y="17044"/>
                  <a:pt x="82533" y="15575"/>
                  <a:pt x="82980" y="14497"/>
                </a:cubicBezTo>
                <a:cubicBezTo>
                  <a:pt x="81192" y="9502"/>
                  <a:pt x="79761" y="6563"/>
                  <a:pt x="79761" y="4995"/>
                </a:cubicBezTo>
                <a:cubicBezTo>
                  <a:pt x="79940" y="4995"/>
                  <a:pt x="79761" y="4995"/>
                  <a:pt x="80298" y="4995"/>
                </a:cubicBezTo>
                <a:cubicBezTo>
                  <a:pt x="80298" y="4506"/>
                  <a:pt x="81192" y="4016"/>
                  <a:pt x="82533" y="3526"/>
                </a:cubicBezTo>
                <a:cubicBezTo>
                  <a:pt x="83427" y="2546"/>
                  <a:pt x="84858" y="2057"/>
                  <a:pt x="86199" y="1077"/>
                </a:cubicBezTo>
                <a:cubicBezTo>
                  <a:pt x="87093" y="587"/>
                  <a:pt x="87362" y="391"/>
                  <a:pt x="87988" y="0"/>
                </a:cubicBezTo>
                <a:cubicBezTo>
                  <a:pt x="88882" y="1077"/>
                  <a:pt x="89418" y="1077"/>
                  <a:pt x="90760" y="3036"/>
                </a:cubicBezTo>
                <a:cubicBezTo>
                  <a:pt x="92101" y="5583"/>
                  <a:pt x="93442" y="7053"/>
                  <a:pt x="93979" y="8032"/>
                </a:cubicBezTo>
                <a:cubicBezTo>
                  <a:pt x="94873" y="7542"/>
                  <a:pt x="95320" y="7542"/>
                  <a:pt x="95767" y="7542"/>
                </a:cubicBezTo>
                <a:cubicBezTo>
                  <a:pt x="96214" y="7542"/>
                  <a:pt x="96661" y="7542"/>
                  <a:pt x="97555" y="8032"/>
                </a:cubicBezTo>
                <a:cubicBezTo>
                  <a:pt x="99880" y="4506"/>
                  <a:pt x="101669" y="2057"/>
                  <a:pt x="103546" y="0"/>
                </a:cubicBezTo>
                <a:cubicBezTo>
                  <a:pt x="103636" y="0"/>
                  <a:pt x="103815" y="0"/>
                  <a:pt x="103994" y="0"/>
                </a:cubicBezTo>
                <a:cubicBezTo>
                  <a:pt x="106587" y="1665"/>
                  <a:pt x="106676" y="1567"/>
                  <a:pt x="111684" y="4995"/>
                </a:cubicBezTo>
                <a:lnTo>
                  <a:pt x="111684" y="4995"/>
                </a:lnTo>
                <a:cubicBezTo>
                  <a:pt x="111684" y="6563"/>
                  <a:pt x="110789" y="9502"/>
                  <a:pt x="108554" y="14497"/>
                </a:cubicBezTo>
                <a:cubicBezTo>
                  <a:pt x="109448" y="15575"/>
                  <a:pt x="109895" y="17044"/>
                  <a:pt x="110342" y="18024"/>
                </a:cubicBezTo>
                <a:cubicBezTo>
                  <a:pt x="116780" y="19004"/>
                  <a:pt x="119910" y="19493"/>
                  <a:pt x="119910" y="20571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22338" y="155733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84225" y="157547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50861" y="155733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12748" y="1557338"/>
            <a:ext cx="800100" cy="757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603867" y="34829"/>
            <a:ext cx="392756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605710" y="274738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10045" y="274738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501374" y="2747389"/>
            <a:ext cx="1906451" cy="141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54214" y="1042228"/>
            <a:ext cx="1600771" cy="1600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758550" y="1042228"/>
            <a:ext cx="1600771" cy="16007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862885" y="1042228"/>
            <a:ext cx="1600771" cy="160077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004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557"/>
          <p:cNvSpPr/>
          <p:nvPr userDrawn="1"/>
        </p:nvSpPr>
        <p:spPr>
          <a:xfrm>
            <a:off x="3900602" y="1051671"/>
            <a:ext cx="400500" cy="368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21" y="58768"/>
                </a:moveTo>
                <a:cubicBezTo>
                  <a:pt x="29406" y="50820"/>
                  <a:pt x="27858" y="41082"/>
                  <a:pt x="27858" y="30223"/>
                </a:cubicBezTo>
                <a:cubicBezTo>
                  <a:pt x="21668" y="30223"/>
                  <a:pt x="15580" y="30223"/>
                  <a:pt x="9389" y="30223"/>
                </a:cubicBezTo>
                <a:cubicBezTo>
                  <a:pt x="9389" y="32686"/>
                  <a:pt x="9389" y="35149"/>
                  <a:pt x="9389" y="37611"/>
                </a:cubicBezTo>
                <a:cubicBezTo>
                  <a:pt x="9389" y="41641"/>
                  <a:pt x="11556" y="45671"/>
                  <a:pt x="16302" y="50261"/>
                </a:cubicBezTo>
                <a:cubicBezTo>
                  <a:pt x="20429" y="54738"/>
                  <a:pt x="26311" y="57649"/>
                  <a:pt x="33121" y="58768"/>
                </a:cubicBezTo>
                <a:close/>
                <a:moveTo>
                  <a:pt x="110404" y="37611"/>
                </a:moveTo>
                <a:cubicBezTo>
                  <a:pt x="110404" y="35149"/>
                  <a:pt x="110404" y="32686"/>
                  <a:pt x="110404" y="30223"/>
                </a:cubicBezTo>
                <a:cubicBezTo>
                  <a:pt x="104316" y="30223"/>
                  <a:pt x="98125" y="30223"/>
                  <a:pt x="92037" y="30223"/>
                </a:cubicBezTo>
                <a:cubicBezTo>
                  <a:pt x="92037" y="41082"/>
                  <a:pt x="90490" y="50820"/>
                  <a:pt x="86775" y="58768"/>
                </a:cubicBezTo>
                <a:cubicBezTo>
                  <a:pt x="93585" y="57649"/>
                  <a:pt x="99363" y="54738"/>
                  <a:pt x="103594" y="50261"/>
                </a:cubicBezTo>
                <a:cubicBezTo>
                  <a:pt x="108340" y="45671"/>
                  <a:pt x="110404" y="41641"/>
                  <a:pt x="110404" y="37611"/>
                </a:cubicBezTo>
                <a:close/>
                <a:moveTo>
                  <a:pt x="119896" y="27425"/>
                </a:moveTo>
                <a:cubicBezTo>
                  <a:pt x="119896" y="30783"/>
                  <a:pt x="119896" y="34253"/>
                  <a:pt x="119896" y="37611"/>
                </a:cubicBezTo>
                <a:cubicBezTo>
                  <a:pt x="119896" y="41082"/>
                  <a:pt x="118865" y="45111"/>
                  <a:pt x="116801" y="48470"/>
                </a:cubicBezTo>
                <a:cubicBezTo>
                  <a:pt x="114634" y="52500"/>
                  <a:pt x="112055" y="55970"/>
                  <a:pt x="108856" y="58768"/>
                </a:cubicBezTo>
                <a:cubicBezTo>
                  <a:pt x="105141" y="61679"/>
                  <a:pt x="101014" y="64477"/>
                  <a:pt x="96268" y="66156"/>
                </a:cubicBezTo>
                <a:cubicBezTo>
                  <a:pt x="91521" y="68507"/>
                  <a:pt x="86259" y="69626"/>
                  <a:pt x="80997" y="70186"/>
                </a:cubicBezTo>
                <a:cubicBezTo>
                  <a:pt x="78830" y="72425"/>
                  <a:pt x="76251" y="75335"/>
                  <a:pt x="74187" y="77014"/>
                </a:cubicBezTo>
                <a:cubicBezTo>
                  <a:pt x="72020" y="79365"/>
                  <a:pt x="70988" y="81044"/>
                  <a:pt x="69957" y="82723"/>
                </a:cubicBezTo>
                <a:cubicBezTo>
                  <a:pt x="69441" y="85074"/>
                  <a:pt x="68925" y="87313"/>
                  <a:pt x="68925" y="90223"/>
                </a:cubicBezTo>
                <a:cubicBezTo>
                  <a:pt x="68925" y="93022"/>
                  <a:pt x="69957" y="95261"/>
                  <a:pt x="71504" y="97052"/>
                </a:cubicBezTo>
                <a:cubicBezTo>
                  <a:pt x="72536" y="98731"/>
                  <a:pt x="75219" y="99850"/>
                  <a:pt x="78314" y="99850"/>
                </a:cubicBezTo>
                <a:cubicBezTo>
                  <a:pt x="82029" y="99850"/>
                  <a:pt x="85227" y="100970"/>
                  <a:pt x="87807" y="103320"/>
                </a:cubicBezTo>
                <a:cubicBezTo>
                  <a:pt x="91006" y="105559"/>
                  <a:pt x="92037" y="109029"/>
                  <a:pt x="92037" y="112388"/>
                </a:cubicBezTo>
                <a:cubicBezTo>
                  <a:pt x="92037" y="114179"/>
                  <a:pt x="92037" y="115858"/>
                  <a:pt x="92037" y="117537"/>
                </a:cubicBezTo>
                <a:cubicBezTo>
                  <a:pt x="92037" y="118097"/>
                  <a:pt x="92037" y="118656"/>
                  <a:pt x="91521" y="119328"/>
                </a:cubicBezTo>
                <a:cubicBezTo>
                  <a:pt x="91006" y="119888"/>
                  <a:pt x="90490" y="119888"/>
                  <a:pt x="89974" y="119888"/>
                </a:cubicBezTo>
                <a:cubicBezTo>
                  <a:pt x="69957" y="119888"/>
                  <a:pt x="49939" y="119888"/>
                  <a:pt x="29922" y="119888"/>
                </a:cubicBezTo>
                <a:cubicBezTo>
                  <a:pt x="29406" y="119888"/>
                  <a:pt x="28890" y="119888"/>
                  <a:pt x="28374" y="119328"/>
                </a:cubicBezTo>
                <a:cubicBezTo>
                  <a:pt x="27858" y="118656"/>
                  <a:pt x="27858" y="118097"/>
                  <a:pt x="27858" y="117537"/>
                </a:cubicBezTo>
                <a:cubicBezTo>
                  <a:pt x="27858" y="115858"/>
                  <a:pt x="27858" y="114179"/>
                  <a:pt x="27858" y="112388"/>
                </a:cubicBezTo>
                <a:cubicBezTo>
                  <a:pt x="27858" y="109029"/>
                  <a:pt x="29406" y="105559"/>
                  <a:pt x="32089" y="103320"/>
                </a:cubicBezTo>
                <a:cubicBezTo>
                  <a:pt x="34668" y="100970"/>
                  <a:pt x="37867" y="99850"/>
                  <a:pt x="41478" y="99850"/>
                </a:cubicBezTo>
                <a:cubicBezTo>
                  <a:pt x="44677" y="99850"/>
                  <a:pt x="47257" y="98731"/>
                  <a:pt x="48392" y="97052"/>
                </a:cubicBezTo>
                <a:cubicBezTo>
                  <a:pt x="49939" y="95261"/>
                  <a:pt x="50971" y="93022"/>
                  <a:pt x="50971" y="90223"/>
                </a:cubicBezTo>
                <a:cubicBezTo>
                  <a:pt x="50971" y="87313"/>
                  <a:pt x="50455" y="85074"/>
                  <a:pt x="49939" y="82723"/>
                </a:cubicBezTo>
                <a:cubicBezTo>
                  <a:pt x="48907" y="81044"/>
                  <a:pt x="47876" y="79365"/>
                  <a:pt x="45709" y="77014"/>
                </a:cubicBezTo>
                <a:cubicBezTo>
                  <a:pt x="43645" y="75335"/>
                  <a:pt x="40963" y="72425"/>
                  <a:pt x="38899" y="70186"/>
                </a:cubicBezTo>
                <a:cubicBezTo>
                  <a:pt x="33637" y="69626"/>
                  <a:pt x="28374" y="68171"/>
                  <a:pt x="23628" y="66156"/>
                </a:cubicBezTo>
                <a:cubicBezTo>
                  <a:pt x="18882" y="64141"/>
                  <a:pt x="14651" y="61679"/>
                  <a:pt x="11040" y="58768"/>
                </a:cubicBezTo>
                <a:cubicBezTo>
                  <a:pt x="7841" y="55970"/>
                  <a:pt x="5262" y="52500"/>
                  <a:pt x="3095" y="48470"/>
                </a:cubicBezTo>
                <a:cubicBezTo>
                  <a:pt x="1031" y="45111"/>
                  <a:pt x="0" y="41082"/>
                  <a:pt x="0" y="37611"/>
                </a:cubicBezTo>
                <a:cubicBezTo>
                  <a:pt x="0" y="34253"/>
                  <a:pt x="0" y="30783"/>
                  <a:pt x="0" y="27425"/>
                </a:cubicBezTo>
                <a:cubicBezTo>
                  <a:pt x="0" y="25634"/>
                  <a:pt x="1031" y="23955"/>
                  <a:pt x="2063" y="22276"/>
                </a:cubicBezTo>
                <a:cubicBezTo>
                  <a:pt x="3611" y="21044"/>
                  <a:pt x="5262" y="19925"/>
                  <a:pt x="7325" y="19925"/>
                </a:cubicBezTo>
                <a:cubicBezTo>
                  <a:pt x="14135" y="19925"/>
                  <a:pt x="21049" y="19925"/>
                  <a:pt x="27858" y="19925"/>
                </a:cubicBezTo>
                <a:cubicBezTo>
                  <a:pt x="27858" y="17462"/>
                  <a:pt x="27858" y="15000"/>
                  <a:pt x="27858" y="12537"/>
                </a:cubicBezTo>
                <a:cubicBezTo>
                  <a:pt x="27858" y="9067"/>
                  <a:pt x="28890" y="6268"/>
                  <a:pt x="30954" y="3917"/>
                </a:cubicBezTo>
                <a:cubicBezTo>
                  <a:pt x="33637" y="1119"/>
                  <a:pt x="36216" y="0"/>
                  <a:pt x="39415" y="0"/>
                </a:cubicBezTo>
                <a:cubicBezTo>
                  <a:pt x="53138" y="0"/>
                  <a:pt x="66758" y="0"/>
                  <a:pt x="80481" y="0"/>
                </a:cubicBezTo>
                <a:cubicBezTo>
                  <a:pt x="83576" y="0"/>
                  <a:pt x="86259" y="1119"/>
                  <a:pt x="88839" y="3917"/>
                </a:cubicBezTo>
                <a:cubicBezTo>
                  <a:pt x="91006" y="6268"/>
                  <a:pt x="92037" y="9067"/>
                  <a:pt x="92037" y="12537"/>
                </a:cubicBezTo>
                <a:cubicBezTo>
                  <a:pt x="92037" y="15000"/>
                  <a:pt x="92037" y="17462"/>
                  <a:pt x="92037" y="19925"/>
                </a:cubicBezTo>
                <a:cubicBezTo>
                  <a:pt x="98847" y="19925"/>
                  <a:pt x="105760" y="19925"/>
                  <a:pt x="112570" y="19925"/>
                </a:cubicBezTo>
                <a:cubicBezTo>
                  <a:pt x="114634" y="19925"/>
                  <a:pt x="116285" y="21044"/>
                  <a:pt x="117833" y="22276"/>
                </a:cubicBezTo>
                <a:cubicBezTo>
                  <a:pt x="118865" y="23955"/>
                  <a:pt x="119896" y="25634"/>
                  <a:pt x="119896" y="27425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1" name="Shape 1339"/>
          <p:cNvSpPr/>
          <p:nvPr userDrawn="1"/>
        </p:nvSpPr>
        <p:spPr>
          <a:xfrm>
            <a:off x="3900602" y="2219435"/>
            <a:ext cx="3858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252" y="8059"/>
                </a:moveTo>
                <a:cubicBezTo>
                  <a:pt x="39327" y="2910"/>
                  <a:pt x="49075" y="0"/>
                  <a:pt x="59943" y="0"/>
                </a:cubicBezTo>
                <a:cubicBezTo>
                  <a:pt x="70812" y="0"/>
                  <a:pt x="81120" y="2910"/>
                  <a:pt x="90196" y="8059"/>
                </a:cubicBezTo>
                <a:cubicBezTo>
                  <a:pt x="99383" y="13097"/>
                  <a:pt x="106778" y="20597"/>
                  <a:pt x="111932" y="29664"/>
                </a:cubicBezTo>
                <a:cubicBezTo>
                  <a:pt x="117086" y="38843"/>
                  <a:pt x="119887" y="49141"/>
                  <a:pt x="119887" y="60000"/>
                </a:cubicBezTo>
                <a:cubicBezTo>
                  <a:pt x="119887" y="70746"/>
                  <a:pt x="117086" y="80485"/>
                  <a:pt x="111932" y="90223"/>
                </a:cubicBezTo>
                <a:cubicBezTo>
                  <a:pt x="106778" y="99291"/>
                  <a:pt x="99383" y="106231"/>
                  <a:pt x="90196" y="111940"/>
                </a:cubicBezTo>
                <a:cubicBezTo>
                  <a:pt x="81120" y="117089"/>
                  <a:pt x="70812" y="119888"/>
                  <a:pt x="59943" y="119888"/>
                </a:cubicBezTo>
                <a:cubicBezTo>
                  <a:pt x="49075" y="119888"/>
                  <a:pt x="39327" y="117313"/>
                  <a:pt x="30252" y="111940"/>
                </a:cubicBezTo>
                <a:cubicBezTo>
                  <a:pt x="21064" y="106455"/>
                  <a:pt x="13893" y="99626"/>
                  <a:pt x="8515" y="90223"/>
                </a:cubicBezTo>
                <a:cubicBezTo>
                  <a:pt x="3137" y="80820"/>
                  <a:pt x="0" y="70746"/>
                  <a:pt x="0" y="60000"/>
                </a:cubicBezTo>
                <a:cubicBezTo>
                  <a:pt x="0" y="49141"/>
                  <a:pt x="2801" y="38843"/>
                  <a:pt x="8515" y="29664"/>
                </a:cubicBezTo>
                <a:cubicBezTo>
                  <a:pt x="13669" y="20597"/>
                  <a:pt x="21064" y="13097"/>
                  <a:pt x="30252" y="8059"/>
                </a:cubicBezTo>
                <a:close/>
                <a:moveTo>
                  <a:pt x="81680" y="40522"/>
                </a:moveTo>
                <a:cubicBezTo>
                  <a:pt x="81232" y="40746"/>
                  <a:pt x="81120" y="41082"/>
                  <a:pt x="80560" y="41082"/>
                </a:cubicBezTo>
                <a:cubicBezTo>
                  <a:pt x="80560" y="41641"/>
                  <a:pt x="80112" y="41865"/>
                  <a:pt x="79887" y="42201"/>
                </a:cubicBezTo>
                <a:cubicBezTo>
                  <a:pt x="79887" y="42089"/>
                  <a:pt x="79887" y="41865"/>
                  <a:pt x="79887" y="41641"/>
                </a:cubicBezTo>
                <a:cubicBezTo>
                  <a:pt x="80112" y="41529"/>
                  <a:pt x="80336" y="41305"/>
                  <a:pt x="80560" y="41082"/>
                </a:cubicBezTo>
                <a:cubicBezTo>
                  <a:pt x="80560" y="40522"/>
                  <a:pt x="80560" y="40746"/>
                  <a:pt x="80560" y="40522"/>
                </a:cubicBezTo>
                <a:cubicBezTo>
                  <a:pt x="81120" y="39962"/>
                  <a:pt x="81680" y="39402"/>
                  <a:pt x="82240" y="39402"/>
                </a:cubicBezTo>
                <a:cubicBezTo>
                  <a:pt x="83361" y="38843"/>
                  <a:pt x="84481" y="38843"/>
                  <a:pt x="86274" y="38283"/>
                </a:cubicBezTo>
                <a:cubicBezTo>
                  <a:pt x="88515" y="37723"/>
                  <a:pt x="89635" y="38283"/>
                  <a:pt x="90196" y="38843"/>
                </a:cubicBezTo>
                <a:cubicBezTo>
                  <a:pt x="90644" y="38619"/>
                  <a:pt x="90756" y="38843"/>
                  <a:pt x="91316" y="38283"/>
                </a:cubicBezTo>
                <a:cubicBezTo>
                  <a:pt x="91988" y="37723"/>
                  <a:pt x="91988" y="37164"/>
                  <a:pt x="92549" y="37164"/>
                </a:cubicBezTo>
                <a:cubicBezTo>
                  <a:pt x="92885" y="36940"/>
                  <a:pt x="93109" y="37164"/>
                  <a:pt x="93669" y="36492"/>
                </a:cubicBezTo>
                <a:cubicBezTo>
                  <a:pt x="94229" y="36492"/>
                  <a:pt x="94789" y="36492"/>
                  <a:pt x="94789" y="35932"/>
                </a:cubicBezTo>
                <a:cubicBezTo>
                  <a:pt x="94789" y="35373"/>
                  <a:pt x="94789" y="34813"/>
                  <a:pt x="94789" y="34253"/>
                </a:cubicBezTo>
                <a:cubicBezTo>
                  <a:pt x="94229" y="34253"/>
                  <a:pt x="93669" y="34253"/>
                  <a:pt x="93669" y="33694"/>
                </a:cubicBezTo>
                <a:cubicBezTo>
                  <a:pt x="93109" y="33694"/>
                  <a:pt x="93109" y="33134"/>
                  <a:pt x="93109" y="32574"/>
                </a:cubicBezTo>
                <a:cubicBezTo>
                  <a:pt x="92885" y="32686"/>
                  <a:pt x="93109" y="32574"/>
                  <a:pt x="92549" y="33134"/>
                </a:cubicBezTo>
                <a:cubicBezTo>
                  <a:pt x="92549" y="32574"/>
                  <a:pt x="92549" y="32574"/>
                  <a:pt x="91988" y="32574"/>
                </a:cubicBezTo>
                <a:cubicBezTo>
                  <a:pt x="91988" y="32014"/>
                  <a:pt x="91540" y="32574"/>
                  <a:pt x="91316" y="32574"/>
                </a:cubicBezTo>
                <a:cubicBezTo>
                  <a:pt x="90756" y="32574"/>
                  <a:pt x="90980" y="32574"/>
                  <a:pt x="90756" y="32574"/>
                </a:cubicBezTo>
                <a:cubicBezTo>
                  <a:pt x="90196" y="32574"/>
                  <a:pt x="89635" y="32014"/>
                  <a:pt x="89075" y="32014"/>
                </a:cubicBezTo>
                <a:cubicBezTo>
                  <a:pt x="89075" y="31455"/>
                  <a:pt x="89075" y="31455"/>
                  <a:pt x="88515" y="30783"/>
                </a:cubicBezTo>
                <a:cubicBezTo>
                  <a:pt x="88515" y="29664"/>
                  <a:pt x="88515" y="30111"/>
                  <a:pt x="88515" y="29664"/>
                </a:cubicBezTo>
                <a:cubicBezTo>
                  <a:pt x="88515" y="29104"/>
                  <a:pt x="87955" y="29104"/>
                  <a:pt x="87955" y="28544"/>
                </a:cubicBezTo>
                <a:cubicBezTo>
                  <a:pt x="87394" y="28544"/>
                  <a:pt x="87170" y="28208"/>
                  <a:pt x="86834" y="27985"/>
                </a:cubicBezTo>
                <a:cubicBezTo>
                  <a:pt x="86834" y="27425"/>
                  <a:pt x="86834" y="27649"/>
                  <a:pt x="86834" y="27425"/>
                </a:cubicBezTo>
                <a:cubicBezTo>
                  <a:pt x="86834" y="27201"/>
                  <a:pt x="86834" y="26977"/>
                  <a:pt x="86834" y="26865"/>
                </a:cubicBezTo>
                <a:cubicBezTo>
                  <a:pt x="86274" y="26865"/>
                  <a:pt x="86274" y="26865"/>
                  <a:pt x="86274" y="26305"/>
                </a:cubicBezTo>
                <a:cubicBezTo>
                  <a:pt x="86050" y="26305"/>
                  <a:pt x="85826" y="26305"/>
                  <a:pt x="85602" y="26305"/>
                </a:cubicBezTo>
                <a:cubicBezTo>
                  <a:pt x="85490" y="26417"/>
                  <a:pt x="85602" y="26305"/>
                  <a:pt x="85042" y="26865"/>
                </a:cubicBezTo>
                <a:cubicBezTo>
                  <a:pt x="84929" y="26977"/>
                  <a:pt x="85042" y="27425"/>
                  <a:pt x="84481" y="27425"/>
                </a:cubicBezTo>
                <a:cubicBezTo>
                  <a:pt x="84481" y="27649"/>
                  <a:pt x="84481" y="27761"/>
                  <a:pt x="84481" y="27985"/>
                </a:cubicBezTo>
                <a:cubicBezTo>
                  <a:pt x="83921" y="27425"/>
                  <a:pt x="84145" y="27649"/>
                  <a:pt x="83921" y="27425"/>
                </a:cubicBezTo>
                <a:cubicBezTo>
                  <a:pt x="83921" y="27985"/>
                  <a:pt x="83585" y="27761"/>
                  <a:pt x="83361" y="27985"/>
                </a:cubicBezTo>
                <a:lnTo>
                  <a:pt x="83361" y="27985"/>
                </a:lnTo>
                <a:cubicBezTo>
                  <a:pt x="82801" y="27985"/>
                  <a:pt x="83025" y="27985"/>
                  <a:pt x="82801" y="27985"/>
                </a:cubicBezTo>
                <a:cubicBezTo>
                  <a:pt x="82801" y="28544"/>
                  <a:pt x="82464" y="28320"/>
                  <a:pt x="82240" y="28544"/>
                </a:cubicBezTo>
                <a:cubicBezTo>
                  <a:pt x="81680" y="28544"/>
                  <a:pt x="81792" y="28544"/>
                  <a:pt x="81680" y="28544"/>
                </a:cubicBezTo>
                <a:cubicBezTo>
                  <a:pt x="82240" y="28544"/>
                  <a:pt x="82240" y="27985"/>
                  <a:pt x="81120" y="27985"/>
                </a:cubicBezTo>
                <a:cubicBezTo>
                  <a:pt x="81120" y="27425"/>
                  <a:pt x="80560" y="27425"/>
                  <a:pt x="79887" y="27425"/>
                </a:cubicBezTo>
                <a:cubicBezTo>
                  <a:pt x="80560" y="27425"/>
                  <a:pt x="80336" y="26977"/>
                  <a:pt x="80560" y="26865"/>
                </a:cubicBezTo>
                <a:cubicBezTo>
                  <a:pt x="80560" y="26305"/>
                  <a:pt x="80560" y="25746"/>
                  <a:pt x="79887" y="25746"/>
                </a:cubicBezTo>
                <a:cubicBezTo>
                  <a:pt x="80112" y="25746"/>
                  <a:pt x="80336" y="25746"/>
                  <a:pt x="80560" y="25746"/>
                </a:cubicBezTo>
                <a:cubicBezTo>
                  <a:pt x="80560" y="25074"/>
                  <a:pt x="80112" y="25298"/>
                  <a:pt x="79887" y="25074"/>
                </a:cubicBezTo>
                <a:cubicBezTo>
                  <a:pt x="79327" y="24514"/>
                  <a:pt x="78767" y="24514"/>
                  <a:pt x="78207" y="23955"/>
                </a:cubicBezTo>
                <a:cubicBezTo>
                  <a:pt x="77647" y="23955"/>
                  <a:pt x="77647" y="23955"/>
                  <a:pt x="77086" y="23955"/>
                </a:cubicBezTo>
                <a:cubicBezTo>
                  <a:pt x="77086" y="23395"/>
                  <a:pt x="75966" y="23395"/>
                  <a:pt x="74845" y="22835"/>
                </a:cubicBezTo>
                <a:cubicBezTo>
                  <a:pt x="73053" y="22835"/>
                  <a:pt x="72492" y="22835"/>
                  <a:pt x="71932" y="22835"/>
                </a:cubicBezTo>
                <a:cubicBezTo>
                  <a:pt x="71932" y="23395"/>
                  <a:pt x="71932" y="23395"/>
                  <a:pt x="71932" y="23955"/>
                </a:cubicBezTo>
                <a:cubicBezTo>
                  <a:pt x="71932" y="24402"/>
                  <a:pt x="71932" y="24514"/>
                  <a:pt x="71932" y="25074"/>
                </a:cubicBezTo>
                <a:cubicBezTo>
                  <a:pt x="72492" y="25074"/>
                  <a:pt x="72268" y="25522"/>
                  <a:pt x="72492" y="25746"/>
                </a:cubicBezTo>
                <a:cubicBezTo>
                  <a:pt x="72492" y="26305"/>
                  <a:pt x="72492" y="26305"/>
                  <a:pt x="71932" y="26865"/>
                </a:cubicBezTo>
                <a:cubicBezTo>
                  <a:pt x="71372" y="27425"/>
                  <a:pt x="71372" y="27425"/>
                  <a:pt x="71372" y="27985"/>
                </a:cubicBezTo>
                <a:cubicBezTo>
                  <a:pt x="71708" y="28320"/>
                  <a:pt x="71932" y="28544"/>
                  <a:pt x="72492" y="29104"/>
                </a:cubicBezTo>
                <a:cubicBezTo>
                  <a:pt x="73053" y="29664"/>
                  <a:pt x="73613" y="30223"/>
                  <a:pt x="73053" y="30783"/>
                </a:cubicBezTo>
                <a:cubicBezTo>
                  <a:pt x="72717" y="31231"/>
                  <a:pt x="72492" y="31455"/>
                  <a:pt x="71932" y="32014"/>
                </a:cubicBezTo>
                <a:cubicBezTo>
                  <a:pt x="71372" y="32574"/>
                  <a:pt x="70812" y="32574"/>
                  <a:pt x="70812" y="33134"/>
                </a:cubicBezTo>
                <a:cubicBezTo>
                  <a:pt x="70812" y="33470"/>
                  <a:pt x="70252" y="33694"/>
                  <a:pt x="70812" y="34253"/>
                </a:cubicBezTo>
                <a:cubicBezTo>
                  <a:pt x="70812" y="34813"/>
                  <a:pt x="71148" y="35037"/>
                  <a:pt x="71372" y="35373"/>
                </a:cubicBezTo>
                <a:cubicBezTo>
                  <a:pt x="71372" y="35932"/>
                  <a:pt x="71372" y="35820"/>
                  <a:pt x="71372" y="35932"/>
                </a:cubicBezTo>
                <a:lnTo>
                  <a:pt x="71372" y="35932"/>
                </a:lnTo>
                <a:cubicBezTo>
                  <a:pt x="71372" y="36492"/>
                  <a:pt x="71036" y="36380"/>
                  <a:pt x="70812" y="36492"/>
                </a:cubicBezTo>
                <a:cubicBezTo>
                  <a:pt x="70588" y="36716"/>
                  <a:pt x="70812" y="36492"/>
                  <a:pt x="70252" y="37164"/>
                </a:cubicBezTo>
                <a:lnTo>
                  <a:pt x="70252" y="37164"/>
                </a:lnTo>
                <a:cubicBezTo>
                  <a:pt x="69691" y="37164"/>
                  <a:pt x="69131" y="37164"/>
                  <a:pt x="68459" y="36492"/>
                </a:cubicBezTo>
                <a:cubicBezTo>
                  <a:pt x="67899" y="35932"/>
                  <a:pt x="67899" y="35373"/>
                  <a:pt x="67338" y="34253"/>
                </a:cubicBezTo>
                <a:cubicBezTo>
                  <a:pt x="67338" y="33134"/>
                  <a:pt x="66778" y="32574"/>
                  <a:pt x="66218" y="32014"/>
                </a:cubicBezTo>
                <a:cubicBezTo>
                  <a:pt x="65098" y="32014"/>
                  <a:pt x="64537" y="32014"/>
                  <a:pt x="63977" y="32014"/>
                </a:cubicBezTo>
                <a:cubicBezTo>
                  <a:pt x="63977" y="31455"/>
                  <a:pt x="62745" y="30783"/>
                  <a:pt x="61064" y="30223"/>
                </a:cubicBezTo>
                <a:cubicBezTo>
                  <a:pt x="59383" y="29664"/>
                  <a:pt x="58263" y="29664"/>
                  <a:pt x="56470" y="29664"/>
                </a:cubicBezTo>
                <a:cubicBezTo>
                  <a:pt x="56470" y="29328"/>
                  <a:pt x="56470" y="29664"/>
                  <a:pt x="56470" y="28544"/>
                </a:cubicBezTo>
                <a:cubicBezTo>
                  <a:pt x="55910" y="27985"/>
                  <a:pt x="55350" y="27425"/>
                  <a:pt x="54789" y="27985"/>
                </a:cubicBezTo>
                <a:cubicBezTo>
                  <a:pt x="54789" y="27425"/>
                  <a:pt x="54789" y="26865"/>
                  <a:pt x="55350" y="26305"/>
                </a:cubicBezTo>
                <a:cubicBezTo>
                  <a:pt x="55350" y="25746"/>
                  <a:pt x="55350" y="25746"/>
                  <a:pt x="55350" y="25074"/>
                </a:cubicBezTo>
                <a:cubicBezTo>
                  <a:pt x="55350" y="24514"/>
                  <a:pt x="55910" y="23955"/>
                  <a:pt x="55910" y="23395"/>
                </a:cubicBezTo>
                <a:cubicBezTo>
                  <a:pt x="56134" y="23171"/>
                  <a:pt x="56246" y="23507"/>
                  <a:pt x="56470" y="22835"/>
                </a:cubicBezTo>
                <a:cubicBezTo>
                  <a:pt x="56806" y="22276"/>
                  <a:pt x="57030" y="22276"/>
                  <a:pt x="57703" y="21716"/>
                </a:cubicBezTo>
                <a:cubicBezTo>
                  <a:pt x="57703" y="21492"/>
                  <a:pt x="57703" y="21716"/>
                  <a:pt x="57703" y="21156"/>
                </a:cubicBezTo>
                <a:cubicBezTo>
                  <a:pt x="59383" y="21716"/>
                  <a:pt x="60504" y="21156"/>
                  <a:pt x="61064" y="20597"/>
                </a:cubicBezTo>
                <a:cubicBezTo>
                  <a:pt x="61624" y="20597"/>
                  <a:pt x="61624" y="20037"/>
                  <a:pt x="62184" y="19477"/>
                </a:cubicBezTo>
                <a:cubicBezTo>
                  <a:pt x="62745" y="18805"/>
                  <a:pt x="62745" y="18246"/>
                  <a:pt x="62745" y="17686"/>
                </a:cubicBezTo>
                <a:cubicBezTo>
                  <a:pt x="63417" y="17686"/>
                  <a:pt x="63529" y="17686"/>
                  <a:pt x="63977" y="17686"/>
                </a:cubicBezTo>
                <a:cubicBezTo>
                  <a:pt x="64537" y="17686"/>
                  <a:pt x="64649" y="17686"/>
                  <a:pt x="65098" y="17686"/>
                </a:cubicBezTo>
                <a:cubicBezTo>
                  <a:pt x="65658" y="18246"/>
                  <a:pt x="65882" y="18134"/>
                  <a:pt x="66218" y="18246"/>
                </a:cubicBezTo>
                <a:cubicBezTo>
                  <a:pt x="67338" y="18246"/>
                  <a:pt x="67338" y="18246"/>
                  <a:pt x="67338" y="17686"/>
                </a:cubicBezTo>
                <a:cubicBezTo>
                  <a:pt x="67899" y="16567"/>
                  <a:pt x="67338" y="16567"/>
                  <a:pt x="66778" y="16007"/>
                </a:cubicBezTo>
                <a:cubicBezTo>
                  <a:pt x="67899" y="16007"/>
                  <a:pt x="67899" y="15447"/>
                  <a:pt x="67338" y="14328"/>
                </a:cubicBezTo>
                <a:cubicBezTo>
                  <a:pt x="66778" y="14328"/>
                  <a:pt x="67002" y="13880"/>
                  <a:pt x="66778" y="13768"/>
                </a:cubicBezTo>
                <a:cubicBezTo>
                  <a:pt x="66218" y="13768"/>
                  <a:pt x="65098" y="13768"/>
                  <a:pt x="64537" y="14328"/>
                </a:cubicBezTo>
                <a:cubicBezTo>
                  <a:pt x="63977" y="14328"/>
                  <a:pt x="63977" y="14888"/>
                  <a:pt x="64537" y="14888"/>
                </a:cubicBezTo>
                <a:cubicBezTo>
                  <a:pt x="64313" y="15000"/>
                  <a:pt x="64537" y="14888"/>
                  <a:pt x="63977" y="15447"/>
                </a:cubicBezTo>
                <a:cubicBezTo>
                  <a:pt x="63417" y="16007"/>
                  <a:pt x="63417" y="16567"/>
                  <a:pt x="62745" y="17126"/>
                </a:cubicBezTo>
                <a:cubicBezTo>
                  <a:pt x="62184" y="17126"/>
                  <a:pt x="61624" y="17126"/>
                  <a:pt x="61624" y="16567"/>
                </a:cubicBezTo>
                <a:cubicBezTo>
                  <a:pt x="61512" y="16231"/>
                  <a:pt x="61064" y="16007"/>
                  <a:pt x="61064" y="15447"/>
                </a:cubicBezTo>
                <a:cubicBezTo>
                  <a:pt x="60504" y="14888"/>
                  <a:pt x="60504" y="14888"/>
                  <a:pt x="60504" y="14328"/>
                </a:cubicBezTo>
                <a:cubicBezTo>
                  <a:pt x="59943" y="14328"/>
                  <a:pt x="59383" y="14888"/>
                  <a:pt x="58823" y="15447"/>
                </a:cubicBezTo>
                <a:cubicBezTo>
                  <a:pt x="59383" y="15447"/>
                  <a:pt x="58823" y="14888"/>
                  <a:pt x="58263" y="14328"/>
                </a:cubicBezTo>
                <a:cubicBezTo>
                  <a:pt x="57703" y="14328"/>
                  <a:pt x="57030" y="13768"/>
                  <a:pt x="56470" y="13768"/>
                </a:cubicBezTo>
                <a:cubicBezTo>
                  <a:pt x="57030" y="13097"/>
                  <a:pt x="57030" y="12537"/>
                  <a:pt x="55910" y="11977"/>
                </a:cubicBezTo>
                <a:cubicBezTo>
                  <a:pt x="55350" y="11417"/>
                  <a:pt x="54789" y="11417"/>
                  <a:pt x="54229" y="11417"/>
                </a:cubicBezTo>
                <a:cubicBezTo>
                  <a:pt x="53109" y="11417"/>
                  <a:pt x="53109" y="11417"/>
                  <a:pt x="52549" y="11977"/>
                </a:cubicBezTo>
                <a:cubicBezTo>
                  <a:pt x="52324" y="12201"/>
                  <a:pt x="52100" y="12425"/>
                  <a:pt x="51988" y="12537"/>
                </a:cubicBezTo>
                <a:cubicBezTo>
                  <a:pt x="51988" y="13097"/>
                  <a:pt x="51988" y="13097"/>
                  <a:pt x="52549" y="13097"/>
                </a:cubicBezTo>
                <a:cubicBezTo>
                  <a:pt x="52549" y="13768"/>
                  <a:pt x="52885" y="13544"/>
                  <a:pt x="53109" y="13768"/>
                </a:cubicBezTo>
                <a:cubicBezTo>
                  <a:pt x="53669" y="13768"/>
                  <a:pt x="53669" y="13768"/>
                  <a:pt x="54229" y="13768"/>
                </a:cubicBezTo>
                <a:cubicBezTo>
                  <a:pt x="54789" y="14328"/>
                  <a:pt x="54565" y="14104"/>
                  <a:pt x="54789" y="14328"/>
                </a:cubicBezTo>
                <a:cubicBezTo>
                  <a:pt x="55350" y="14888"/>
                  <a:pt x="55910" y="14888"/>
                  <a:pt x="55350" y="15447"/>
                </a:cubicBezTo>
                <a:cubicBezTo>
                  <a:pt x="55126" y="15447"/>
                  <a:pt x="55350" y="15447"/>
                  <a:pt x="54789" y="15447"/>
                </a:cubicBezTo>
                <a:cubicBezTo>
                  <a:pt x="54229" y="16007"/>
                  <a:pt x="54453" y="15783"/>
                  <a:pt x="54229" y="16007"/>
                </a:cubicBezTo>
                <a:cubicBezTo>
                  <a:pt x="53669" y="16007"/>
                  <a:pt x="53893" y="16007"/>
                  <a:pt x="53669" y="16007"/>
                </a:cubicBezTo>
                <a:cubicBezTo>
                  <a:pt x="53109" y="16567"/>
                  <a:pt x="53109" y="16567"/>
                  <a:pt x="53669" y="17126"/>
                </a:cubicBezTo>
                <a:cubicBezTo>
                  <a:pt x="53669" y="17686"/>
                  <a:pt x="53669" y="18246"/>
                  <a:pt x="53109" y="18246"/>
                </a:cubicBezTo>
                <a:cubicBezTo>
                  <a:pt x="52885" y="17910"/>
                  <a:pt x="53109" y="17686"/>
                  <a:pt x="52549" y="17126"/>
                </a:cubicBezTo>
                <a:cubicBezTo>
                  <a:pt x="52549" y="16567"/>
                  <a:pt x="52549" y="16007"/>
                  <a:pt x="51988" y="16007"/>
                </a:cubicBezTo>
                <a:cubicBezTo>
                  <a:pt x="52549" y="16007"/>
                  <a:pt x="51988" y="16567"/>
                  <a:pt x="50196" y="16007"/>
                </a:cubicBezTo>
                <a:cubicBezTo>
                  <a:pt x="49859" y="16007"/>
                  <a:pt x="49523" y="16007"/>
                  <a:pt x="49075" y="16007"/>
                </a:cubicBezTo>
                <a:cubicBezTo>
                  <a:pt x="48739" y="16231"/>
                  <a:pt x="48515" y="16007"/>
                  <a:pt x="47955" y="16567"/>
                </a:cubicBezTo>
                <a:cubicBezTo>
                  <a:pt x="47394" y="16567"/>
                  <a:pt x="46834" y="16567"/>
                  <a:pt x="46274" y="16567"/>
                </a:cubicBezTo>
                <a:cubicBezTo>
                  <a:pt x="46050" y="16343"/>
                  <a:pt x="45826" y="16231"/>
                  <a:pt x="45714" y="16007"/>
                </a:cubicBezTo>
                <a:cubicBezTo>
                  <a:pt x="45042" y="15447"/>
                  <a:pt x="45042" y="14888"/>
                  <a:pt x="45714" y="14328"/>
                </a:cubicBezTo>
                <a:cubicBezTo>
                  <a:pt x="45714" y="14328"/>
                  <a:pt x="45714" y="13768"/>
                  <a:pt x="45714" y="14328"/>
                </a:cubicBezTo>
                <a:cubicBezTo>
                  <a:pt x="45714" y="13768"/>
                  <a:pt x="45042" y="13768"/>
                  <a:pt x="45042" y="13097"/>
                </a:cubicBezTo>
                <a:cubicBezTo>
                  <a:pt x="44481" y="13097"/>
                  <a:pt x="44481" y="12537"/>
                  <a:pt x="43921" y="12537"/>
                </a:cubicBezTo>
                <a:cubicBezTo>
                  <a:pt x="41680" y="13768"/>
                  <a:pt x="39327" y="14328"/>
                  <a:pt x="36526" y="16007"/>
                </a:cubicBezTo>
                <a:cubicBezTo>
                  <a:pt x="37086" y="16007"/>
                  <a:pt x="37310" y="16007"/>
                  <a:pt x="37647" y="16007"/>
                </a:cubicBezTo>
                <a:cubicBezTo>
                  <a:pt x="38207" y="15447"/>
                  <a:pt x="38207" y="15447"/>
                  <a:pt x="38767" y="15447"/>
                </a:cubicBezTo>
                <a:cubicBezTo>
                  <a:pt x="39327" y="14888"/>
                  <a:pt x="39215" y="15000"/>
                  <a:pt x="39327" y="14888"/>
                </a:cubicBezTo>
                <a:cubicBezTo>
                  <a:pt x="41120" y="14328"/>
                  <a:pt x="42240" y="13768"/>
                  <a:pt x="42801" y="14328"/>
                </a:cubicBezTo>
                <a:cubicBezTo>
                  <a:pt x="43025" y="14104"/>
                  <a:pt x="43137" y="13880"/>
                  <a:pt x="43361" y="13768"/>
                </a:cubicBezTo>
                <a:cubicBezTo>
                  <a:pt x="43921" y="14888"/>
                  <a:pt x="44481" y="15447"/>
                  <a:pt x="44481" y="16007"/>
                </a:cubicBezTo>
                <a:cubicBezTo>
                  <a:pt x="44481" y="15447"/>
                  <a:pt x="43361" y="15447"/>
                  <a:pt x="42240" y="16007"/>
                </a:cubicBezTo>
                <a:cubicBezTo>
                  <a:pt x="41120" y="16007"/>
                  <a:pt x="41120" y="16343"/>
                  <a:pt x="40560" y="16567"/>
                </a:cubicBezTo>
                <a:cubicBezTo>
                  <a:pt x="41120" y="17126"/>
                  <a:pt x="41120" y="17686"/>
                  <a:pt x="41120" y="18246"/>
                </a:cubicBezTo>
                <a:cubicBezTo>
                  <a:pt x="41120" y="17686"/>
                  <a:pt x="40560" y="17686"/>
                  <a:pt x="40000" y="17126"/>
                </a:cubicBezTo>
                <a:cubicBezTo>
                  <a:pt x="39551" y="16902"/>
                  <a:pt x="39327" y="16567"/>
                  <a:pt x="38767" y="16567"/>
                </a:cubicBezTo>
                <a:cubicBezTo>
                  <a:pt x="38431" y="16343"/>
                  <a:pt x="38207" y="16007"/>
                  <a:pt x="37647" y="16007"/>
                </a:cubicBezTo>
                <a:cubicBezTo>
                  <a:pt x="37086" y="16007"/>
                  <a:pt x="36526" y="16007"/>
                  <a:pt x="35966" y="16007"/>
                </a:cubicBezTo>
                <a:cubicBezTo>
                  <a:pt x="28571" y="20597"/>
                  <a:pt x="22184" y="26305"/>
                  <a:pt x="17703" y="33694"/>
                </a:cubicBezTo>
                <a:cubicBezTo>
                  <a:pt x="18263" y="33694"/>
                  <a:pt x="18263" y="34253"/>
                  <a:pt x="18823" y="34253"/>
                </a:cubicBezTo>
                <a:cubicBezTo>
                  <a:pt x="19047" y="34477"/>
                  <a:pt x="19383" y="34253"/>
                  <a:pt x="19383" y="34813"/>
                </a:cubicBezTo>
                <a:cubicBezTo>
                  <a:pt x="19383" y="35373"/>
                  <a:pt x="19383" y="35261"/>
                  <a:pt x="19383" y="35373"/>
                </a:cubicBezTo>
                <a:cubicBezTo>
                  <a:pt x="19383" y="35932"/>
                  <a:pt x="19943" y="35932"/>
                  <a:pt x="20504" y="35373"/>
                </a:cubicBezTo>
                <a:cubicBezTo>
                  <a:pt x="20504" y="35932"/>
                  <a:pt x="20504" y="36492"/>
                  <a:pt x="20504" y="37164"/>
                </a:cubicBezTo>
                <a:cubicBezTo>
                  <a:pt x="21624" y="37723"/>
                  <a:pt x="21624" y="37723"/>
                  <a:pt x="23977" y="38843"/>
                </a:cubicBezTo>
                <a:cubicBezTo>
                  <a:pt x="25098" y="39962"/>
                  <a:pt x="25098" y="39962"/>
                  <a:pt x="25658" y="40522"/>
                </a:cubicBezTo>
                <a:cubicBezTo>
                  <a:pt x="25658" y="41082"/>
                  <a:pt x="25658" y="41641"/>
                  <a:pt x="24537" y="42201"/>
                </a:cubicBezTo>
                <a:cubicBezTo>
                  <a:pt x="24537" y="41641"/>
                  <a:pt x="24537" y="41641"/>
                  <a:pt x="23977" y="41082"/>
                </a:cubicBezTo>
                <a:cubicBezTo>
                  <a:pt x="23753" y="41082"/>
                  <a:pt x="23529" y="41082"/>
                  <a:pt x="23417" y="41082"/>
                </a:cubicBezTo>
                <a:cubicBezTo>
                  <a:pt x="23417" y="41529"/>
                  <a:pt x="23417" y="41641"/>
                  <a:pt x="23417" y="42201"/>
                </a:cubicBezTo>
                <a:cubicBezTo>
                  <a:pt x="23417" y="43432"/>
                  <a:pt x="23753" y="42985"/>
                  <a:pt x="23977" y="43432"/>
                </a:cubicBezTo>
                <a:cubicBezTo>
                  <a:pt x="23753" y="43768"/>
                  <a:pt x="23417" y="43992"/>
                  <a:pt x="23417" y="44552"/>
                </a:cubicBezTo>
                <a:cubicBezTo>
                  <a:pt x="23417" y="45671"/>
                  <a:pt x="23417" y="46231"/>
                  <a:pt x="23417" y="47350"/>
                </a:cubicBezTo>
                <a:cubicBezTo>
                  <a:pt x="23417" y="48582"/>
                  <a:pt x="23417" y="48582"/>
                  <a:pt x="23417" y="49141"/>
                </a:cubicBezTo>
                <a:lnTo>
                  <a:pt x="23417" y="49141"/>
                </a:lnTo>
                <a:cubicBezTo>
                  <a:pt x="23417" y="50261"/>
                  <a:pt x="23417" y="50820"/>
                  <a:pt x="23977" y="51940"/>
                </a:cubicBezTo>
                <a:cubicBezTo>
                  <a:pt x="24537" y="53059"/>
                  <a:pt x="25098" y="53619"/>
                  <a:pt x="25658" y="53619"/>
                </a:cubicBezTo>
                <a:cubicBezTo>
                  <a:pt x="25098" y="53619"/>
                  <a:pt x="25098" y="54850"/>
                  <a:pt x="26778" y="57089"/>
                </a:cubicBezTo>
                <a:cubicBezTo>
                  <a:pt x="27338" y="57089"/>
                  <a:pt x="27338" y="57649"/>
                  <a:pt x="27899" y="57649"/>
                </a:cubicBezTo>
                <a:cubicBezTo>
                  <a:pt x="28123" y="57873"/>
                  <a:pt x="27899" y="57985"/>
                  <a:pt x="28571" y="58208"/>
                </a:cubicBezTo>
                <a:cubicBezTo>
                  <a:pt x="29131" y="58544"/>
                  <a:pt x="29243" y="58656"/>
                  <a:pt x="29691" y="58768"/>
                </a:cubicBezTo>
                <a:cubicBezTo>
                  <a:pt x="30252" y="59328"/>
                  <a:pt x="30252" y="59328"/>
                  <a:pt x="30812" y="60000"/>
                </a:cubicBezTo>
                <a:cubicBezTo>
                  <a:pt x="31036" y="60559"/>
                  <a:pt x="30812" y="60559"/>
                  <a:pt x="31372" y="61679"/>
                </a:cubicBezTo>
                <a:cubicBezTo>
                  <a:pt x="31372" y="62238"/>
                  <a:pt x="31932" y="63358"/>
                  <a:pt x="32492" y="63358"/>
                </a:cubicBezTo>
                <a:cubicBezTo>
                  <a:pt x="32492" y="63917"/>
                  <a:pt x="32492" y="64477"/>
                  <a:pt x="33053" y="65037"/>
                </a:cubicBezTo>
                <a:cubicBezTo>
                  <a:pt x="33613" y="65708"/>
                  <a:pt x="34285" y="66268"/>
                  <a:pt x="34285" y="66828"/>
                </a:cubicBezTo>
                <a:cubicBezTo>
                  <a:pt x="33613" y="66828"/>
                  <a:pt x="33837" y="66828"/>
                  <a:pt x="33613" y="66828"/>
                </a:cubicBezTo>
                <a:lnTo>
                  <a:pt x="33613" y="66828"/>
                </a:lnTo>
                <a:cubicBezTo>
                  <a:pt x="33613" y="67388"/>
                  <a:pt x="34285" y="67388"/>
                  <a:pt x="34845" y="67947"/>
                </a:cubicBezTo>
                <a:cubicBezTo>
                  <a:pt x="35406" y="68507"/>
                  <a:pt x="35966" y="68507"/>
                  <a:pt x="35966" y="69067"/>
                </a:cubicBezTo>
                <a:cubicBezTo>
                  <a:pt x="35966" y="69291"/>
                  <a:pt x="35966" y="69514"/>
                  <a:pt x="35966" y="69626"/>
                </a:cubicBezTo>
                <a:cubicBezTo>
                  <a:pt x="35966" y="70186"/>
                  <a:pt x="36526" y="70186"/>
                  <a:pt x="36526" y="70746"/>
                </a:cubicBezTo>
                <a:cubicBezTo>
                  <a:pt x="36750" y="70746"/>
                  <a:pt x="36526" y="70746"/>
                  <a:pt x="37086" y="70746"/>
                </a:cubicBezTo>
                <a:cubicBezTo>
                  <a:pt x="37086" y="69626"/>
                  <a:pt x="36526" y="67947"/>
                  <a:pt x="35406" y="66268"/>
                </a:cubicBezTo>
                <a:cubicBezTo>
                  <a:pt x="34285" y="64477"/>
                  <a:pt x="34285" y="64701"/>
                  <a:pt x="33613" y="63917"/>
                </a:cubicBezTo>
                <a:cubicBezTo>
                  <a:pt x="33613" y="63358"/>
                  <a:pt x="33613" y="63134"/>
                  <a:pt x="33613" y="62798"/>
                </a:cubicBezTo>
                <a:cubicBezTo>
                  <a:pt x="33053" y="62238"/>
                  <a:pt x="33277" y="62014"/>
                  <a:pt x="33053" y="61679"/>
                </a:cubicBezTo>
                <a:cubicBezTo>
                  <a:pt x="33277" y="61679"/>
                  <a:pt x="33053" y="61679"/>
                  <a:pt x="33613" y="61679"/>
                </a:cubicBezTo>
                <a:cubicBezTo>
                  <a:pt x="33837" y="61679"/>
                  <a:pt x="34061" y="61679"/>
                  <a:pt x="34285" y="61679"/>
                </a:cubicBezTo>
                <a:cubicBezTo>
                  <a:pt x="34397" y="61902"/>
                  <a:pt x="34621" y="62014"/>
                  <a:pt x="34845" y="62238"/>
                </a:cubicBezTo>
                <a:lnTo>
                  <a:pt x="34845" y="62238"/>
                </a:lnTo>
                <a:cubicBezTo>
                  <a:pt x="34845" y="62798"/>
                  <a:pt x="34845" y="63358"/>
                  <a:pt x="34845" y="63917"/>
                </a:cubicBezTo>
                <a:cubicBezTo>
                  <a:pt x="35406" y="64477"/>
                  <a:pt x="35406" y="64477"/>
                  <a:pt x="35966" y="65037"/>
                </a:cubicBezTo>
                <a:cubicBezTo>
                  <a:pt x="36526" y="65708"/>
                  <a:pt x="37086" y="66268"/>
                  <a:pt x="37086" y="66828"/>
                </a:cubicBezTo>
                <a:cubicBezTo>
                  <a:pt x="37647" y="67388"/>
                  <a:pt x="37871" y="67164"/>
                  <a:pt x="38207" y="67388"/>
                </a:cubicBezTo>
                <a:cubicBezTo>
                  <a:pt x="38767" y="67947"/>
                  <a:pt x="38767" y="68507"/>
                  <a:pt x="39327" y="69067"/>
                </a:cubicBezTo>
                <a:cubicBezTo>
                  <a:pt x="40000" y="69626"/>
                  <a:pt x="40000" y="70186"/>
                  <a:pt x="39327" y="70186"/>
                </a:cubicBezTo>
                <a:cubicBezTo>
                  <a:pt x="40000" y="70186"/>
                  <a:pt x="40560" y="70186"/>
                  <a:pt x="41120" y="70746"/>
                </a:cubicBezTo>
                <a:cubicBezTo>
                  <a:pt x="41680" y="71417"/>
                  <a:pt x="41680" y="71977"/>
                  <a:pt x="42240" y="72537"/>
                </a:cubicBezTo>
                <a:cubicBezTo>
                  <a:pt x="42240" y="73097"/>
                  <a:pt x="42801" y="73656"/>
                  <a:pt x="42801" y="74776"/>
                </a:cubicBezTo>
                <a:cubicBezTo>
                  <a:pt x="42801" y="75335"/>
                  <a:pt x="43361" y="75895"/>
                  <a:pt x="43361" y="76455"/>
                </a:cubicBezTo>
                <a:cubicBezTo>
                  <a:pt x="43361" y="77126"/>
                  <a:pt x="43361" y="77126"/>
                  <a:pt x="43921" y="77686"/>
                </a:cubicBezTo>
                <a:cubicBezTo>
                  <a:pt x="44481" y="77686"/>
                  <a:pt x="44481" y="78246"/>
                  <a:pt x="45042" y="78246"/>
                </a:cubicBezTo>
                <a:cubicBezTo>
                  <a:pt x="45490" y="78358"/>
                  <a:pt x="45714" y="78805"/>
                  <a:pt x="46274" y="78805"/>
                </a:cubicBezTo>
                <a:cubicBezTo>
                  <a:pt x="46834" y="79365"/>
                  <a:pt x="46834" y="79365"/>
                  <a:pt x="47394" y="79365"/>
                </a:cubicBezTo>
                <a:cubicBezTo>
                  <a:pt x="47731" y="79701"/>
                  <a:pt x="47955" y="79925"/>
                  <a:pt x="48515" y="80485"/>
                </a:cubicBezTo>
                <a:cubicBezTo>
                  <a:pt x="49075" y="80485"/>
                  <a:pt x="49635" y="81044"/>
                  <a:pt x="50196" y="81044"/>
                </a:cubicBezTo>
                <a:cubicBezTo>
                  <a:pt x="50756" y="81044"/>
                  <a:pt x="50980" y="81492"/>
                  <a:pt x="51316" y="81604"/>
                </a:cubicBezTo>
                <a:cubicBezTo>
                  <a:pt x="51988" y="81604"/>
                  <a:pt x="51988" y="81604"/>
                  <a:pt x="52549" y="81044"/>
                </a:cubicBezTo>
                <a:cubicBezTo>
                  <a:pt x="53109" y="81044"/>
                  <a:pt x="53221" y="81044"/>
                  <a:pt x="53669" y="81044"/>
                </a:cubicBezTo>
                <a:cubicBezTo>
                  <a:pt x="54229" y="81044"/>
                  <a:pt x="55350" y="81044"/>
                  <a:pt x="55910" y="82164"/>
                </a:cubicBezTo>
                <a:cubicBezTo>
                  <a:pt x="56470" y="82835"/>
                  <a:pt x="57030" y="83395"/>
                  <a:pt x="57703" y="83955"/>
                </a:cubicBezTo>
                <a:cubicBezTo>
                  <a:pt x="59383" y="84514"/>
                  <a:pt x="61064" y="85074"/>
                  <a:pt x="61624" y="84514"/>
                </a:cubicBezTo>
                <a:cubicBezTo>
                  <a:pt x="61848" y="84738"/>
                  <a:pt x="61624" y="85074"/>
                  <a:pt x="62184" y="85074"/>
                </a:cubicBezTo>
                <a:cubicBezTo>
                  <a:pt x="62184" y="85634"/>
                  <a:pt x="62184" y="86194"/>
                  <a:pt x="62745" y="86194"/>
                </a:cubicBezTo>
                <a:cubicBezTo>
                  <a:pt x="62745" y="86753"/>
                  <a:pt x="63193" y="86977"/>
                  <a:pt x="63417" y="87313"/>
                </a:cubicBezTo>
                <a:cubicBezTo>
                  <a:pt x="63417" y="87873"/>
                  <a:pt x="63417" y="87873"/>
                  <a:pt x="63977" y="88544"/>
                </a:cubicBezTo>
                <a:cubicBezTo>
                  <a:pt x="64313" y="88880"/>
                  <a:pt x="64537" y="89104"/>
                  <a:pt x="65098" y="89664"/>
                </a:cubicBezTo>
                <a:cubicBezTo>
                  <a:pt x="65658" y="89664"/>
                  <a:pt x="66218" y="90223"/>
                  <a:pt x="66778" y="90783"/>
                </a:cubicBezTo>
                <a:cubicBezTo>
                  <a:pt x="66778" y="90223"/>
                  <a:pt x="66778" y="90447"/>
                  <a:pt x="66778" y="90223"/>
                </a:cubicBezTo>
                <a:cubicBezTo>
                  <a:pt x="67002" y="90559"/>
                  <a:pt x="67338" y="90783"/>
                  <a:pt x="67338" y="91343"/>
                </a:cubicBezTo>
                <a:cubicBezTo>
                  <a:pt x="67899" y="91902"/>
                  <a:pt x="68459" y="92462"/>
                  <a:pt x="69131" y="91902"/>
                </a:cubicBezTo>
                <a:cubicBezTo>
                  <a:pt x="69691" y="91902"/>
                  <a:pt x="70252" y="91343"/>
                  <a:pt x="70252" y="89664"/>
                </a:cubicBezTo>
                <a:cubicBezTo>
                  <a:pt x="68459" y="90223"/>
                  <a:pt x="67338" y="90223"/>
                  <a:pt x="66218" y="88544"/>
                </a:cubicBezTo>
                <a:cubicBezTo>
                  <a:pt x="66218" y="88320"/>
                  <a:pt x="66218" y="88097"/>
                  <a:pt x="66218" y="87873"/>
                </a:cubicBezTo>
                <a:cubicBezTo>
                  <a:pt x="66218" y="87313"/>
                  <a:pt x="65882" y="87537"/>
                  <a:pt x="65658" y="87313"/>
                </a:cubicBezTo>
                <a:cubicBezTo>
                  <a:pt x="65658" y="86753"/>
                  <a:pt x="65658" y="86977"/>
                  <a:pt x="65658" y="86753"/>
                </a:cubicBezTo>
                <a:cubicBezTo>
                  <a:pt x="65658" y="86194"/>
                  <a:pt x="65658" y="86417"/>
                  <a:pt x="65658" y="86194"/>
                </a:cubicBezTo>
                <a:cubicBezTo>
                  <a:pt x="65658" y="85634"/>
                  <a:pt x="65658" y="85634"/>
                  <a:pt x="66218" y="85634"/>
                </a:cubicBezTo>
                <a:cubicBezTo>
                  <a:pt x="66442" y="85634"/>
                  <a:pt x="66554" y="85634"/>
                  <a:pt x="66778" y="85634"/>
                </a:cubicBezTo>
                <a:cubicBezTo>
                  <a:pt x="66778" y="85074"/>
                  <a:pt x="66778" y="85074"/>
                  <a:pt x="66778" y="84514"/>
                </a:cubicBezTo>
                <a:cubicBezTo>
                  <a:pt x="66218" y="83955"/>
                  <a:pt x="66218" y="83955"/>
                  <a:pt x="66218" y="83395"/>
                </a:cubicBezTo>
                <a:cubicBezTo>
                  <a:pt x="66218" y="82835"/>
                  <a:pt x="66218" y="82835"/>
                  <a:pt x="65658" y="81604"/>
                </a:cubicBezTo>
                <a:cubicBezTo>
                  <a:pt x="65098" y="81044"/>
                  <a:pt x="64537" y="81044"/>
                  <a:pt x="64537" y="80485"/>
                </a:cubicBezTo>
                <a:cubicBezTo>
                  <a:pt x="63977" y="81044"/>
                  <a:pt x="63977" y="81604"/>
                  <a:pt x="63417" y="81044"/>
                </a:cubicBezTo>
                <a:cubicBezTo>
                  <a:pt x="62745" y="81044"/>
                  <a:pt x="62184" y="81044"/>
                  <a:pt x="62184" y="80485"/>
                </a:cubicBezTo>
                <a:cubicBezTo>
                  <a:pt x="62072" y="80708"/>
                  <a:pt x="62184" y="81044"/>
                  <a:pt x="61624" y="81044"/>
                </a:cubicBezTo>
                <a:cubicBezTo>
                  <a:pt x="61624" y="81268"/>
                  <a:pt x="61624" y="81492"/>
                  <a:pt x="61624" y="81604"/>
                </a:cubicBezTo>
                <a:cubicBezTo>
                  <a:pt x="61064" y="81604"/>
                  <a:pt x="60840" y="81604"/>
                  <a:pt x="60504" y="81604"/>
                </a:cubicBezTo>
                <a:cubicBezTo>
                  <a:pt x="60504" y="81044"/>
                  <a:pt x="60504" y="81044"/>
                  <a:pt x="60504" y="79925"/>
                </a:cubicBezTo>
                <a:cubicBezTo>
                  <a:pt x="61064" y="79365"/>
                  <a:pt x="61064" y="78805"/>
                  <a:pt x="61064" y="78246"/>
                </a:cubicBezTo>
                <a:cubicBezTo>
                  <a:pt x="61288" y="78022"/>
                  <a:pt x="61064" y="77686"/>
                  <a:pt x="61624" y="77686"/>
                </a:cubicBezTo>
                <a:cubicBezTo>
                  <a:pt x="61624" y="77126"/>
                  <a:pt x="61624" y="76455"/>
                  <a:pt x="62184" y="76455"/>
                </a:cubicBezTo>
                <a:cubicBezTo>
                  <a:pt x="62184" y="75895"/>
                  <a:pt x="62184" y="75895"/>
                  <a:pt x="62184" y="75335"/>
                </a:cubicBezTo>
                <a:cubicBezTo>
                  <a:pt x="62184" y="74776"/>
                  <a:pt x="62184" y="75000"/>
                  <a:pt x="62184" y="74776"/>
                </a:cubicBezTo>
                <a:cubicBezTo>
                  <a:pt x="61624" y="74216"/>
                  <a:pt x="61064" y="74216"/>
                  <a:pt x="60504" y="74216"/>
                </a:cubicBezTo>
                <a:cubicBezTo>
                  <a:pt x="59943" y="74216"/>
                  <a:pt x="58823" y="74776"/>
                  <a:pt x="58823" y="75895"/>
                </a:cubicBezTo>
                <a:cubicBezTo>
                  <a:pt x="58599" y="76119"/>
                  <a:pt x="58375" y="76343"/>
                  <a:pt x="58263" y="76455"/>
                </a:cubicBezTo>
                <a:cubicBezTo>
                  <a:pt x="58263" y="77126"/>
                  <a:pt x="58263" y="77238"/>
                  <a:pt x="58263" y="77686"/>
                </a:cubicBezTo>
                <a:cubicBezTo>
                  <a:pt x="57703" y="77686"/>
                  <a:pt x="57703" y="78246"/>
                  <a:pt x="57030" y="78246"/>
                </a:cubicBezTo>
                <a:cubicBezTo>
                  <a:pt x="56470" y="78246"/>
                  <a:pt x="56470" y="78246"/>
                  <a:pt x="55350" y="78246"/>
                </a:cubicBezTo>
                <a:cubicBezTo>
                  <a:pt x="54789" y="78246"/>
                  <a:pt x="54229" y="78246"/>
                  <a:pt x="53669" y="78246"/>
                </a:cubicBezTo>
                <a:cubicBezTo>
                  <a:pt x="53109" y="77686"/>
                  <a:pt x="52549" y="77126"/>
                  <a:pt x="51988" y="75895"/>
                </a:cubicBezTo>
                <a:cubicBezTo>
                  <a:pt x="51316" y="74776"/>
                  <a:pt x="50756" y="73656"/>
                  <a:pt x="50756" y="73097"/>
                </a:cubicBezTo>
                <a:cubicBezTo>
                  <a:pt x="50756" y="72537"/>
                  <a:pt x="51316" y="71417"/>
                  <a:pt x="51316" y="70746"/>
                </a:cubicBezTo>
                <a:cubicBezTo>
                  <a:pt x="51316" y="69626"/>
                  <a:pt x="51316" y="69626"/>
                  <a:pt x="51316" y="69067"/>
                </a:cubicBezTo>
                <a:cubicBezTo>
                  <a:pt x="51316" y="68507"/>
                  <a:pt x="51316" y="67947"/>
                  <a:pt x="50756" y="66828"/>
                </a:cubicBezTo>
                <a:cubicBezTo>
                  <a:pt x="51316" y="66828"/>
                  <a:pt x="51316" y="66828"/>
                  <a:pt x="51988" y="66268"/>
                </a:cubicBezTo>
                <a:cubicBezTo>
                  <a:pt x="51988" y="65708"/>
                  <a:pt x="52549" y="65708"/>
                  <a:pt x="52549" y="65037"/>
                </a:cubicBezTo>
                <a:cubicBezTo>
                  <a:pt x="52661" y="65037"/>
                  <a:pt x="52549" y="65037"/>
                  <a:pt x="53109" y="65037"/>
                </a:cubicBezTo>
                <a:lnTo>
                  <a:pt x="53109" y="65037"/>
                </a:lnTo>
                <a:cubicBezTo>
                  <a:pt x="53221" y="65037"/>
                  <a:pt x="53445" y="65037"/>
                  <a:pt x="53669" y="65037"/>
                </a:cubicBezTo>
                <a:cubicBezTo>
                  <a:pt x="53669" y="64925"/>
                  <a:pt x="53669" y="65037"/>
                  <a:pt x="53669" y="64477"/>
                </a:cubicBezTo>
                <a:lnTo>
                  <a:pt x="53669" y="64477"/>
                </a:lnTo>
                <a:cubicBezTo>
                  <a:pt x="53445" y="64365"/>
                  <a:pt x="53109" y="64477"/>
                  <a:pt x="53109" y="63917"/>
                </a:cubicBezTo>
                <a:cubicBezTo>
                  <a:pt x="53669" y="64477"/>
                  <a:pt x="54229" y="64477"/>
                  <a:pt x="55350" y="63917"/>
                </a:cubicBezTo>
                <a:cubicBezTo>
                  <a:pt x="56470" y="63917"/>
                  <a:pt x="57030" y="63917"/>
                  <a:pt x="57703" y="63917"/>
                </a:cubicBezTo>
                <a:cubicBezTo>
                  <a:pt x="58263" y="64477"/>
                  <a:pt x="58823" y="64477"/>
                  <a:pt x="59383" y="63917"/>
                </a:cubicBezTo>
                <a:cubicBezTo>
                  <a:pt x="59159" y="63805"/>
                  <a:pt x="59383" y="63917"/>
                  <a:pt x="58823" y="63358"/>
                </a:cubicBezTo>
                <a:cubicBezTo>
                  <a:pt x="58823" y="62798"/>
                  <a:pt x="58823" y="62574"/>
                  <a:pt x="58823" y="62238"/>
                </a:cubicBezTo>
                <a:cubicBezTo>
                  <a:pt x="59383" y="63358"/>
                  <a:pt x="59943" y="63917"/>
                  <a:pt x="61064" y="62798"/>
                </a:cubicBezTo>
                <a:cubicBezTo>
                  <a:pt x="61624" y="63358"/>
                  <a:pt x="61624" y="63358"/>
                  <a:pt x="62184" y="63358"/>
                </a:cubicBezTo>
                <a:cubicBezTo>
                  <a:pt x="63417" y="63358"/>
                  <a:pt x="63417" y="63358"/>
                  <a:pt x="63977" y="63917"/>
                </a:cubicBezTo>
                <a:cubicBezTo>
                  <a:pt x="64089" y="63917"/>
                  <a:pt x="63977" y="63917"/>
                  <a:pt x="64537" y="63917"/>
                </a:cubicBezTo>
                <a:cubicBezTo>
                  <a:pt x="64537" y="64477"/>
                  <a:pt x="64537" y="64477"/>
                  <a:pt x="65098" y="64477"/>
                </a:cubicBezTo>
                <a:lnTo>
                  <a:pt x="65098" y="64477"/>
                </a:lnTo>
                <a:cubicBezTo>
                  <a:pt x="65658" y="64477"/>
                  <a:pt x="65434" y="64141"/>
                  <a:pt x="65658" y="63917"/>
                </a:cubicBezTo>
                <a:cubicBezTo>
                  <a:pt x="66218" y="64477"/>
                  <a:pt x="66778" y="65037"/>
                  <a:pt x="66778" y="65708"/>
                </a:cubicBezTo>
                <a:cubicBezTo>
                  <a:pt x="67338" y="67947"/>
                  <a:pt x="67899" y="69067"/>
                  <a:pt x="68459" y="69067"/>
                </a:cubicBezTo>
                <a:cubicBezTo>
                  <a:pt x="68459" y="69626"/>
                  <a:pt x="68907" y="69514"/>
                  <a:pt x="69131" y="69626"/>
                </a:cubicBezTo>
                <a:cubicBezTo>
                  <a:pt x="69691" y="69626"/>
                  <a:pt x="69691" y="69067"/>
                  <a:pt x="69691" y="68507"/>
                </a:cubicBezTo>
                <a:cubicBezTo>
                  <a:pt x="69691" y="68171"/>
                  <a:pt x="69691" y="67947"/>
                  <a:pt x="69691" y="67388"/>
                </a:cubicBezTo>
                <a:cubicBezTo>
                  <a:pt x="69691" y="67164"/>
                  <a:pt x="69691" y="66940"/>
                  <a:pt x="69691" y="66828"/>
                </a:cubicBezTo>
                <a:cubicBezTo>
                  <a:pt x="69467" y="66604"/>
                  <a:pt x="69243" y="66380"/>
                  <a:pt x="69131" y="66268"/>
                </a:cubicBezTo>
                <a:cubicBezTo>
                  <a:pt x="69131" y="65708"/>
                  <a:pt x="69131" y="65037"/>
                  <a:pt x="69131" y="64477"/>
                </a:cubicBezTo>
                <a:cubicBezTo>
                  <a:pt x="69131" y="64365"/>
                  <a:pt x="69131" y="64141"/>
                  <a:pt x="69131" y="63917"/>
                </a:cubicBezTo>
                <a:cubicBezTo>
                  <a:pt x="68459" y="63917"/>
                  <a:pt x="67899" y="63358"/>
                  <a:pt x="67899" y="62798"/>
                </a:cubicBezTo>
                <a:cubicBezTo>
                  <a:pt x="67338" y="62798"/>
                  <a:pt x="67338" y="62238"/>
                  <a:pt x="67899" y="61679"/>
                </a:cubicBezTo>
                <a:cubicBezTo>
                  <a:pt x="67899" y="61119"/>
                  <a:pt x="68459" y="60559"/>
                  <a:pt x="69131" y="60000"/>
                </a:cubicBezTo>
                <a:cubicBezTo>
                  <a:pt x="69243" y="60000"/>
                  <a:pt x="69131" y="60000"/>
                  <a:pt x="69691" y="60000"/>
                </a:cubicBezTo>
                <a:cubicBezTo>
                  <a:pt x="70252" y="60000"/>
                  <a:pt x="70252" y="59328"/>
                  <a:pt x="70812" y="59328"/>
                </a:cubicBezTo>
                <a:cubicBezTo>
                  <a:pt x="71372" y="59328"/>
                  <a:pt x="71596" y="58992"/>
                  <a:pt x="71932" y="58768"/>
                </a:cubicBezTo>
                <a:cubicBezTo>
                  <a:pt x="73053" y="57649"/>
                  <a:pt x="73613" y="57089"/>
                  <a:pt x="73053" y="55970"/>
                </a:cubicBezTo>
                <a:cubicBezTo>
                  <a:pt x="73613" y="55970"/>
                  <a:pt x="73613" y="55970"/>
                  <a:pt x="73613" y="55410"/>
                </a:cubicBezTo>
                <a:cubicBezTo>
                  <a:pt x="73613" y="55186"/>
                  <a:pt x="73613" y="55410"/>
                  <a:pt x="73613" y="54850"/>
                </a:cubicBezTo>
                <a:cubicBezTo>
                  <a:pt x="73053" y="54850"/>
                  <a:pt x="73277" y="54850"/>
                  <a:pt x="73053" y="54850"/>
                </a:cubicBezTo>
                <a:cubicBezTo>
                  <a:pt x="72492" y="54850"/>
                  <a:pt x="72717" y="54850"/>
                  <a:pt x="72492" y="54850"/>
                </a:cubicBezTo>
                <a:cubicBezTo>
                  <a:pt x="73053" y="54291"/>
                  <a:pt x="73053" y="53619"/>
                  <a:pt x="72492" y="53059"/>
                </a:cubicBezTo>
                <a:cubicBezTo>
                  <a:pt x="73053" y="53059"/>
                  <a:pt x="73053" y="53059"/>
                  <a:pt x="73053" y="52500"/>
                </a:cubicBezTo>
                <a:cubicBezTo>
                  <a:pt x="73613" y="51940"/>
                  <a:pt x="73613" y="51940"/>
                  <a:pt x="73613" y="51380"/>
                </a:cubicBezTo>
                <a:cubicBezTo>
                  <a:pt x="74173" y="52500"/>
                  <a:pt x="74845" y="52500"/>
                  <a:pt x="75406" y="51940"/>
                </a:cubicBezTo>
                <a:cubicBezTo>
                  <a:pt x="75966" y="51380"/>
                  <a:pt x="75966" y="50820"/>
                  <a:pt x="75406" y="50820"/>
                </a:cubicBezTo>
                <a:cubicBezTo>
                  <a:pt x="75966" y="50261"/>
                  <a:pt x="76526" y="49701"/>
                  <a:pt x="77086" y="49701"/>
                </a:cubicBezTo>
                <a:cubicBezTo>
                  <a:pt x="78207" y="49701"/>
                  <a:pt x="78207" y="49253"/>
                  <a:pt x="78767" y="49141"/>
                </a:cubicBezTo>
                <a:cubicBezTo>
                  <a:pt x="78991" y="49141"/>
                  <a:pt x="79215" y="49141"/>
                  <a:pt x="79327" y="49141"/>
                </a:cubicBezTo>
                <a:cubicBezTo>
                  <a:pt x="79327" y="48582"/>
                  <a:pt x="79327" y="48582"/>
                  <a:pt x="79327" y="47910"/>
                </a:cubicBezTo>
                <a:cubicBezTo>
                  <a:pt x="79327" y="47350"/>
                  <a:pt x="79327" y="47350"/>
                  <a:pt x="79327" y="46791"/>
                </a:cubicBezTo>
                <a:cubicBezTo>
                  <a:pt x="79887" y="46791"/>
                  <a:pt x="79887" y="46231"/>
                  <a:pt x="80560" y="46231"/>
                </a:cubicBezTo>
                <a:cubicBezTo>
                  <a:pt x="81120" y="46231"/>
                  <a:pt x="81232" y="45895"/>
                  <a:pt x="81680" y="45671"/>
                </a:cubicBezTo>
                <a:cubicBezTo>
                  <a:pt x="82240" y="45447"/>
                  <a:pt x="82801" y="45335"/>
                  <a:pt x="83361" y="45111"/>
                </a:cubicBezTo>
                <a:cubicBezTo>
                  <a:pt x="83361" y="44888"/>
                  <a:pt x="83361" y="44776"/>
                  <a:pt x="83361" y="44552"/>
                </a:cubicBezTo>
                <a:cubicBezTo>
                  <a:pt x="83921" y="44552"/>
                  <a:pt x="85042" y="44552"/>
                  <a:pt x="85602" y="43992"/>
                </a:cubicBezTo>
                <a:cubicBezTo>
                  <a:pt x="86274" y="43432"/>
                  <a:pt x="85602" y="42873"/>
                  <a:pt x="85042" y="42201"/>
                </a:cubicBezTo>
                <a:cubicBezTo>
                  <a:pt x="85042" y="42089"/>
                  <a:pt x="85042" y="41865"/>
                  <a:pt x="85042" y="41641"/>
                </a:cubicBezTo>
                <a:cubicBezTo>
                  <a:pt x="84481" y="41082"/>
                  <a:pt x="84369" y="41305"/>
                  <a:pt x="83921" y="41082"/>
                </a:cubicBezTo>
                <a:cubicBezTo>
                  <a:pt x="84145" y="41082"/>
                  <a:pt x="83921" y="41082"/>
                  <a:pt x="84481" y="41082"/>
                </a:cubicBezTo>
                <a:cubicBezTo>
                  <a:pt x="85042" y="41082"/>
                  <a:pt x="85042" y="41082"/>
                  <a:pt x="85602" y="41082"/>
                </a:cubicBezTo>
                <a:cubicBezTo>
                  <a:pt x="86274" y="40522"/>
                  <a:pt x="86274" y="39962"/>
                  <a:pt x="85042" y="39962"/>
                </a:cubicBezTo>
                <a:cubicBezTo>
                  <a:pt x="83921" y="39402"/>
                  <a:pt x="82801" y="39962"/>
                  <a:pt x="81680" y="40522"/>
                </a:cubicBezTo>
                <a:close/>
                <a:moveTo>
                  <a:pt x="68459" y="109029"/>
                </a:moveTo>
                <a:cubicBezTo>
                  <a:pt x="79327" y="107350"/>
                  <a:pt x="88515" y="102201"/>
                  <a:pt x="95910" y="94253"/>
                </a:cubicBezTo>
                <a:cubicBezTo>
                  <a:pt x="95798" y="94253"/>
                  <a:pt x="95910" y="94253"/>
                  <a:pt x="95350" y="94253"/>
                </a:cubicBezTo>
                <a:cubicBezTo>
                  <a:pt x="94789" y="93582"/>
                  <a:pt x="94565" y="93805"/>
                  <a:pt x="94229" y="93582"/>
                </a:cubicBezTo>
                <a:cubicBezTo>
                  <a:pt x="93109" y="93022"/>
                  <a:pt x="93109" y="93246"/>
                  <a:pt x="92549" y="93022"/>
                </a:cubicBezTo>
                <a:cubicBezTo>
                  <a:pt x="92549" y="92462"/>
                  <a:pt x="92549" y="92462"/>
                  <a:pt x="91988" y="91902"/>
                </a:cubicBezTo>
                <a:cubicBezTo>
                  <a:pt x="91764" y="91679"/>
                  <a:pt x="91988" y="91343"/>
                  <a:pt x="91316" y="91343"/>
                </a:cubicBezTo>
                <a:cubicBezTo>
                  <a:pt x="91204" y="91119"/>
                  <a:pt x="90980" y="91007"/>
                  <a:pt x="90756" y="90783"/>
                </a:cubicBezTo>
                <a:cubicBezTo>
                  <a:pt x="90196" y="90223"/>
                  <a:pt x="90084" y="90447"/>
                  <a:pt x="89635" y="90223"/>
                </a:cubicBezTo>
                <a:cubicBezTo>
                  <a:pt x="89411" y="90000"/>
                  <a:pt x="89635" y="89664"/>
                  <a:pt x="89075" y="89664"/>
                </a:cubicBezTo>
                <a:cubicBezTo>
                  <a:pt x="88851" y="89440"/>
                  <a:pt x="88739" y="89216"/>
                  <a:pt x="88515" y="89104"/>
                </a:cubicBezTo>
                <a:cubicBezTo>
                  <a:pt x="88291" y="89104"/>
                  <a:pt x="88515" y="89104"/>
                  <a:pt x="87955" y="89104"/>
                </a:cubicBezTo>
                <a:cubicBezTo>
                  <a:pt x="87955" y="88544"/>
                  <a:pt x="87507" y="88656"/>
                  <a:pt x="87394" y="88544"/>
                </a:cubicBezTo>
                <a:cubicBezTo>
                  <a:pt x="87394" y="89104"/>
                  <a:pt x="86946" y="88880"/>
                  <a:pt x="86834" y="89104"/>
                </a:cubicBezTo>
                <a:cubicBezTo>
                  <a:pt x="86610" y="89104"/>
                  <a:pt x="86386" y="89104"/>
                  <a:pt x="86274" y="89104"/>
                </a:cubicBezTo>
                <a:cubicBezTo>
                  <a:pt x="86050" y="89104"/>
                  <a:pt x="86274" y="89104"/>
                  <a:pt x="85602" y="89104"/>
                </a:cubicBezTo>
                <a:lnTo>
                  <a:pt x="85602" y="89104"/>
                </a:lnTo>
                <a:cubicBezTo>
                  <a:pt x="85042" y="89664"/>
                  <a:pt x="85266" y="89440"/>
                  <a:pt x="85042" y="89664"/>
                </a:cubicBezTo>
                <a:lnTo>
                  <a:pt x="85042" y="89664"/>
                </a:lnTo>
                <a:cubicBezTo>
                  <a:pt x="83921" y="89104"/>
                  <a:pt x="83361" y="88544"/>
                  <a:pt x="82240" y="87873"/>
                </a:cubicBezTo>
                <a:cubicBezTo>
                  <a:pt x="82016" y="87761"/>
                  <a:pt x="81680" y="87873"/>
                  <a:pt x="81680" y="87313"/>
                </a:cubicBezTo>
                <a:cubicBezTo>
                  <a:pt x="81120" y="87313"/>
                  <a:pt x="81120" y="87313"/>
                  <a:pt x="80560" y="87313"/>
                </a:cubicBezTo>
                <a:cubicBezTo>
                  <a:pt x="80560" y="86753"/>
                  <a:pt x="80112" y="86977"/>
                  <a:pt x="79887" y="86753"/>
                </a:cubicBezTo>
                <a:cubicBezTo>
                  <a:pt x="79327" y="86753"/>
                  <a:pt x="79327" y="87313"/>
                  <a:pt x="78767" y="87313"/>
                </a:cubicBezTo>
                <a:cubicBezTo>
                  <a:pt x="78767" y="87873"/>
                  <a:pt x="78767" y="87873"/>
                  <a:pt x="78767" y="88544"/>
                </a:cubicBezTo>
                <a:cubicBezTo>
                  <a:pt x="78207" y="89104"/>
                  <a:pt x="78431" y="89216"/>
                  <a:pt x="78207" y="89664"/>
                </a:cubicBezTo>
                <a:cubicBezTo>
                  <a:pt x="78207" y="89216"/>
                  <a:pt x="78207" y="89104"/>
                  <a:pt x="78207" y="88544"/>
                </a:cubicBezTo>
                <a:cubicBezTo>
                  <a:pt x="78767" y="87873"/>
                  <a:pt x="78767" y="87313"/>
                  <a:pt x="78767" y="86753"/>
                </a:cubicBezTo>
                <a:cubicBezTo>
                  <a:pt x="78207" y="86753"/>
                  <a:pt x="78207" y="86194"/>
                  <a:pt x="77647" y="86753"/>
                </a:cubicBezTo>
                <a:cubicBezTo>
                  <a:pt x="77086" y="86753"/>
                  <a:pt x="77086" y="86753"/>
                  <a:pt x="76526" y="86753"/>
                </a:cubicBezTo>
                <a:cubicBezTo>
                  <a:pt x="76302" y="86977"/>
                  <a:pt x="76526" y="87313"/>
                  <a:pt x="75966" y="87313"/>
                </a:cubicBezTo>
                <a:cubicBezTo>
                  <a:pt x="75406" y="87873"/>
                  <a:pt x="75518" y="87761"/>
                  <a:pt x="75406" y="87873"/>
                </a:cubicBezTo>
                <a:cubicBezTo>
                  <a:pt x="74845" y="87873"/>
                  <a:pt x="74845" y="88544"/>
                  <a:pt x="74173" y="88544"/>
                </a:cubicBezTo>
                <a:cubicBezTo>
                  <a:pt x="74061" y="88656"/>
                  <a:pt x="74173" y="89104"/>
                  <a:pt x="73613" y="89104"/>
                </a:cubicBezTo>
                <a:cubicBezTo>
                  <a:pt x="73613" y="89440"/>
                  <a:pt x="73613" y="89664"/>
                  <a:pt x="73613" y="90223"/>
                </a:cubicBezTo>
                <a:cubicBezTo>
                  <a:pt x="73053" y="90223"/>
                  <a:pt x="73277" y="90559"/>
                  <a:pt x="73053" y="90783"/>
                </a:cubicBezTo>
                <a:cubicBezTo>
                  <a:pt x="72717" y="90559"/>
                  <a:pt x="72492" y="90223"/>
                  <a:pt x="71932" y="90223"/>
                </a:cubicBezTo>
                <a:cubicBezTo>
                  <a:pt x="71372" y="90223"/>
                  <a:pt x="71596" y="90223"/>
                  <a:pt x="71372" y="90223"/>
                </a:cubicBezTo>
                <a:cubicBezTo>
                  <a:pt x="71372" y="90783"/>
                  <a:pt x="71372" y="91343"/>
                  <a:pt x="71932" y="92462"/>
                </a:cubicBezTo>
                <a:cubicBezTo>
                  <a:pt x="71932" y="94253"/>
                  <a:pt x="71932" y="94813"/>
                  <a:pt x="71932" y="95373"/>
                </a:cubicBezTo>
                <a:cubicBezTo>
                  <a:pt x="72492" y="97052"/>
                  <a:pt x="71932" y="98171"/>
                  <a:pt x="71372" y="99291"/>
                </a:cubicBezTo>
                <a:cubicBezTo>
                  <a:pt x="69691" y="100522"/>
                  <a:pt x="69131" y="101641"/>
                  <a:pt x="69131" y="102201"/>
                </a:cubicBezTo>
                <a:cubicBezTo>
                  <a:pt x="68459" y="103320"/>
                  <a:pt x="69131" y="104440"/>
                  <a:pt x="69691" y="104440"/>
                </a:cubicBezTo>
                <a:cubicBezTo>
                  <a:pt x="69691" y="105000"/>
                  <a:pt x="69691" y="105671"/>
                  <a:pt x="69131" y="106231"/>
                </a:cubicBezTo>
                <a:cubicBezTo>
                  <a:pt x="68459" y="106791"/>
                  <a:pt x="68459" y="107350"/>
                  <a:pt x="68459" y="107910"/>
                </a:cubicBezTo>
                <a:cubicBezTo>
                  <a:pt x="68459" y="108246"/>
                  <a:pt x="68459" y="108470"/>
                  <a:pt x="68459" y="109029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2" name="Shape 1341"/>
          <p:cNvSpPr/>
          <p:nvPr userDrawn="1"/>
        </p:nvSpPr>
        <p:spPr>
          <a:xfrm>
            <a:off x="3900602" y="3404306"/>
            <a:ext cx="449400" cy="38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104" y="19925"/>
                </a:moveTo>
                <a:cubicBezTo>
                  <a:pt x="54528" y="19925"/>
                  <a:pt x="65952" y="19925"/>
                  <a:pt x="77376" y="19925"/>
                </a:cubicBezTo>
                <a:cubicBezTo>
                  <a:pt x="77376" y="16679"/>
                  <a:pt x="77376" y="13432"/>
                  <a:pt x="77376" y="10186"/>
                </a:cubicBezTo>
                <a:cubicBezTo>
                  <a:pt x="65952" y="10186"/>
                  <a:pt x="54528" y="10186"/>
                  <a:pt x="43104" y="10186"/>
                </a:cubicBezTo>
                <a:cubicBezTo>
                  <a:pt x="43104" y="13432"/>
                  <a:pt x="43104" y="16679"/>
                  <a:pt x="43104" y="19925"/>
                </a:cubicBezTo>
                <a:close/>
                <a:moveTo>
                  <a:pt x="119904" y="70186"/>
                </a:moveTo>
                <a:cubicBezTo>
                  <a:pt x="119904" y="82500"/>
                  <a:pt x="119904" y="94925"/>
                  <a:pt x="119904" y="107238"/>
                </a:cubicBezTo>
                <a:cubicBezTo>
                  <a:pt x="119904" y="110708"/>
                  <a:pt x="118944" y="113507"/>
                  <a:pt x="117024" y="116417"/>
                </a:cubicBezTo>
                <a:cubicBezTo>
                  <a:pt x="114528" y="118656"/>
                  <a:pt x="112128" y="119888"/>
                  <a:pt x="109152" y="119888"/>
                </a:cubicBezTo>
                <a:cubicBezTo>
                  <a:pt x="76320" y="119888"/>
                  <a:pt x="43584" y="119888"/>
                  <a:pt x="10752" y="119888"/>
                </a:cubicBezTo>
                <a:cubicBezTo>
                  <a:pt x="7776" y="119888"/>
                  <a:pt x="5376" y="118656"/>
                  <a:pt x="3456" y="116417"/>
                </a:cubicBezTo>
                <a:cubicBezTo>
                  <a:pt x="1440" y="113507"/>
                  <a:pt x="0" y="110708"/>
                  <a:pt x="0" y="107238"/>
                </a:cubicBezTo>
                <a:cubicBezTo>
                  <a:pt x="0" y="94925"/>
                  <a:pt x="0" y="82500"/>
                  <a:pt x="0" y="70186"/>
                </a:cubicBezTo>
                <a:cubicBezTo>
                  <a:pt x="14976" y="70186"/>
                  <a:pt x="30048" y="70186"/>
                  <a:pt x="45024" y="70186"/>
                </a:cubicBezTo>
                <a:cubicBezTo>
                  <a:pt x="45024" y="74328"/>
                  <a:pt x="45024" y="78582"/>
                  <a:pt x="45024" y="82723"/>
                </a:cubicBezTo>
                <a:cubicBezTo>
                  <a:pt x="45024" y="83843"/>
                  <a:pt x="45504" y="84962"/>
                  <a:pt x="46464" y="86194"/>
                </a:cubicBezTo>
                <a:cubicBezTo>
                  <a:pt x="47424" y="87313"/>
                  <a:pt x="48480" y="87313"/>
                  <a:pt x="49440" y="87313"/>
                </a:cubicBezTo>
                <a:cubicBezTo>
                  <a:pt x="56640" y="87313"/>
                  <a:pt x="63744" y="87313"/>
                  <a:pt x="70944" y="87313"/>
                </a:cubicBezTo>
                <a:cubicBezTo>
                  <a:pt x="71904" y="87313"/>
                  <a:pt x="72960" y="87313"/>
                  <a:pt x="73920" y="86194"/>
                </a:cubicBezTo>
                <a:cubicBezTo>
                  <a:pt x="74880" y="84962"/>
                  <a:pt x="74880" y="83843"/>
                  <a:pt x="74880" y="82723"/>
                </a:cubicBezTo>
                <a:cubicBezTo>
                  <a:pt x="74880" y="78582"/>
                  <a:pt x="74880" y="74328"/>
                  <a:pt x="74880" y="70186"/>
                </a:cubicBezTo>
                <a:cubicBezTo>
                  <a:pt x="89856" y="70186"/>
                  <a:pt x="104928" y="70186"/>
                  <a:pt x="119904" y="70186"/>
                </a:cubicBezTo>
                <a:close/>
                <a:moveTo>
                  <a:pt x="68544" y="70186"/>
                </a:moveTo>
                <a:cubicBezTo>
                  <a:pt x="68544" y="73432"/>
                  <a:pt x="68544" y="76679"/>
                  <a:pt x="68544" y="79925"/>
                </a:cubicBezTo>
                <a:cubicBezTo>
                  <a:pt x="62784" y="79925"/>
                  <a:pt x="57120" y="79925"/>
                  <a:pt x="51360" y="79925"/>
                </a:cubicBezTo>
                <a:cubicBezTo>
                  <a:pt x="51360" y="76679"/>
                  <a:pt x="51360" y="73432"/>
                  <a:pt x="51360" y="70186"/>
                </a:cubicBezTo>
                <a:cubicBezTo>
                  <a:pt x="57120" y="70186"/>
                  <a:pt x="62784" y="70186"/>
                  <a:pt x="68544" y="70186"/>
                </a:cubicBezTo>
                <a:close/>
                <a:moveTo>
                  <a:pt x="119904" y="32462"/>
                </a:moveTo>
                <a:cubicBezTo>
                  <a:pt x="119904" y="42537"/>
                  <a:pt x="119904" y="52611"/>
                  <a:pt x="119904" y="62798"/>
                </a:cubicBezTo>
                <a:cubicBezTo>
                  <a:pt x="79968" y="62798"/>
                  <a:pt x="39936" y="62798"/>
                  <a:pt x="0" y="62798"/>
                </a:cubicBezTo>
                <a:cubicBezTo>
                  <a:pt x="0" y="52611"/>
                  <a:pt x="0" y="42537"/>
                  <a:pt x="0" y="32462"/>
                </a:cubicBezTo>
                <a:cubicBezTo>
                  <a:pt x="0" y="29104"/>
                  <a:pt x="1440" y="26194"/>
                  <a:pt x="3456" y="23955"/>
                </a:cubicBezTo>
                <a:cubicBezTo>
                  <a:pt x="5376" y="21604"/>
                  <a:pt x="7776" y="19925"/>
                  <a:pt x="10752" y="19925"/>
                </a:cubicBezTo>
                <a:cubicBezTo>
                  <a:pt x="18624" y="19925"/>
                  <a:pt x="26400" y="19925"/>
                  <a:pt x="34272" y="19925"/>
                </a:cubicBezTo>
                <a:cubicBezTo>
                  <a:pt x="34272" y="15895"/>
                  <a:pt x="34272" y="11977"/>
                  <a:pt x="34272" y="7947"/>
                </a:cubicBezTo>
                <a:cubicBezTo>
                  <a:pt x="34272" y="5708"/>
                  <a:pt x="35232" y="3917"/>
                  <a:pt x="36192" y="2238"/>
                </a:cubicBezTo>
                <a:cubicBezTo>
                  <a:pt x="37632" y="1119"/>
                  <a:pt x="39168" y="0"/>
                  <a:pt x="40608" y="0"/>
                </a:cubicBezTo>
                <a:cubicBezTo>
                  <a:pt x="53472" y="0"/>
                  <a:pt x="66432" y="0"/>
                  <a:pt x="79296" y="0"/>
                </a:cubicBezTo>
                <a:cubicBezTo>
                  <a:pt x="81216" y="0"/>
                  <a:pt x="82752" y="1119"/>
                  <a:pt x="83712" y="2238"/>
                </a:cubicBezTo>
                <a:cubicBezTo>
                  <a:pt x="85152" y="3917"/>
                  <a:pt x="85632" y="5708"/>
                  <a:pt x="85632" y="7947"/>
                </a:cubicBezTo>
                <a:cubicBezTo>
                  <a:pt x="85632" y="11977"/>
                  <a:pt x="85632" y="15895"/>
                  <a:pt x="85632" y="19925"/>
                </a:cubicBezTo>
                <a:cubicBezTo>
                  <a:pt x="93504" y="19925"/>
                  <a:pt x="101280" y="19925"/>
                  <a:pt x="109152" y="19925"/>
                </a:cubicBezTo>
                <a:cubicBezTo>
                  <a:pt x="112128" y="19925"/>
                  <a:pt x="114528" y="21604"/>
                  <a:pt x="117024" y="23955"/>
                </a:cubicBezTo>
                <a:cubicBezTo>
                  <a:pt x="118944" y="26194"/>
                  <a:pt x="119904" y="29104"/>
                  <a:pt x="119904" y="32462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53925" y="986031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53925" y="2159697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453925" y="3333362"/>
            <a:ext cx="3962895" cy="99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TITLE HERE</a:t>
            </a:r>
          </a:p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38575" y="985838"/>
            <a:ext cx="511175" cy="522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36609" y="2132826"/>
            <a:ext cx="511175" cy="522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869714" y="3336062"/>
            <a:ext cx="511175" cy="522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172065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85093" y="1756556"/>
            <a:ext cx="4386262" cy="6815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Title Page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362748" y="2710357"/>
            <a:ext cx="4624731" cy="722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" y="1609344"/>
            <a:ext cx="2077769" cy="18379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48" y="4534405"/>
            <a:ext cx="9144000" cy="600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2536"/>
          <a:stretch/>
        </p:blipFill>
        <p:spPr>
          <a:xfrm>
            <a:off x="0" y="4545037"/>
            <a:ext cx="9144000" cy="598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1718"/>
          <a:stretch/>
        </p:blipFill>
        <p:spPr>
          <a:xfrm>
            <a:off x="0" y="4540009"/>
            <a:ext cx="9144000" cy="603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2007"/>
          <a:stretch/>
        </p:blipFill>
        <p:spPr>
          <a:xfrm>
            <a:off x="0" y="4541789"/>
            <a:ext cx="9144000" cy="6017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1124"/>
          <a:stretch/>
        </p:blipFill>
        <p:spPr>
          <a:xfrm>
            <a:off x="0" y="4542020"/>
            <a:ext cx="9144000" cy="5977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8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65362"/>
            <a:ext cx="1143002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1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6398DE-DD9C-46A4-A333-60106D13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135" y="148281"/>
            <a:ext cx="8048625" cy="5621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 baseline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Inside Page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0FFE2-3AFB-48C7-83EC-1A8B04A2C9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136" y="881979"/>
            <a:ext cx="8048625" cy="3481388"/>
          </a:xfrm>
          <a:prstGeom prst="rect">
            <a:avLst/>
          </a:prstGeom>
        </p:spPr>
        <p:txBody>
          <a:bodyPr/>
          <a:lstStyle>
            <a:lvl1pPr>
              <a:defRPr u="none">
                <a:latin typeface="Muli"/>
              </a:defRPr>
            </a:lvl1pPr>
            <a:lvl2pPr>
              <a:defRPr u="none">
                <a:latin typeface="Muli"/>
              </a:defRPr>
            </a:lvl2pPr>
            <a:lvl3pPr>
              <a:defRPr u="none">
                <a:latin typeface="Muli"/>
              </a:defRPr>
            </a:lvl3pPr>
            <a:lvl4pPr>
              <a:defRPr u="none">
                <a:latin typeface="Muli"/>
              </a:defRPr>
            </a:lvl4pPr>
            <a:lvl5pPr>
              <a:defRPr u="none">
                <a:latin typeface="Muli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9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72065" y="745200"/>
            <a:ext cx="5787" cy="365299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96829" y="851031"/>
            <a:ext cx="1600771" cy="1600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98781" y="851031"/>
            <a:ext cx="1600771" cy="16007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98781" y="2747810"/>
            <a:ext cx="1600771" cy="160077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96829" y="2747810"/>
            <a:ext cx="1600771" cy="160077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Muli Regular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" y="1609344"/>
            <a:ext cx="2077769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556" y="2301732"/>
            <a:ext cx="5286597" cy="633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6556" y="3205370"/>
            <a:ext cx="4624731" cy="72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03090" y="2245743"/>
            <a:ext cx="5286597" cy="633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03090" y="2245743"/>
            <a:ext cx="5286597" cy="633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59635" y="3205370"/>
            <a:ext cx="4624731" cy="722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 </a:t>
            </a:r>
            <a:br>
              <a:rPr lang="en-US" dirty="0">
                <a:effectLst/>
                <a:latin typeface="Muli" charset="0"/>
              </a:rPr>
            </a:b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2781" y="2185817"/>
            <a:ext cx="5468937" cy="1230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scelerisque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sed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sapien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1094" y="1155025"/>
            <a:ext cx="5468937" cy="223654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latin typeface="Muli Regular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Muli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  <a:p>
            <a:pPr lvl="0"/>
            <a:endParaRPr lang="en-US" dirty="0"/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27531" y="3831374"/>
            <a:ext cx="4056062" cy="557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075" y="710369"/>
            <a:ext cx="5787" cy="365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1094" y="1982558"/>
            <a:ext cx="5468937" cy="116422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Muli" charset="0"/>
              </a:rPr>
              <a:t>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 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adipiscing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elit</a:t>
            </a:r>
            <a:r>
              <a:rPr lang="en-US" dirty="0">
                <a:effectLst/>
                <a:latin typeface="Muli" charset="0"/>
              </a:rPr>
              <a:t>. </a:t>
            </a:r>
            <a:r>
              <a:rPr lang="en-US" dirty="0" err="1">
                <a:effectLst/>
                <a:latin typeface="Muli" charset="0"/>
              </a:rPr>
              <a:t>Etiam</a:t>
            </a:r>
            <a:r>
              <a:rPr lang="en-US" dirty="0">
                <a:effectLst/>
                <a:latin typeface="Muli" charset="0"/>
              </a:rPr>
              <a:t> non </a:t>
            </a:r>
            <a:r>
              <a:rPr lang="en-US" dirty="0" err="1">
                <a:effectLst/>
                <a:latin typeface="Muli" charset="0"/>
              </a:rPr>
              <a:t>diam</a:t>
            </a:r>
            <a:r>
              <a:rPr lang="en-US" dirty="0">
                <a:effectLst/>
                <a:latin typeface="Muli" charset="0"/>
              </a:rPr>
              <a:t>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 </a:t>
            </a:r>
            <a:r>
              <a:rPr lang="en-US" dirty="0" err="1">
                <a:effectLst/>
                <a:latin typeface="Muli" charset="0"/>
              </a:rPr>
              <a:t>turpis</a:t>
            </a:r>
            <a:r>
              <a:rPr lang="en-US" dirty="0">
                <a:effectLst/>
                <a:latin typeface="Muli" charset="0"/>
              </a:rPr>
              <a:t>. Lorem ipsum dolor sit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.</a:t>
            </a:r>
          </a:p>
          <a:p>
            <a:pPr lvl="0"/>
            <a:endParaRPr lang="en-US" dirty="0">
              <a:effectLst/>
              <a:latin typeface="Muli" charset="0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27531" y="3678004"/>
            <a:ext cx="4056062" cy="557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Muli" charset="0"/>
                <a:ea typeface="Muli" charset="0"/>
                <a:cs typeface="Muli" charset="0"/>
              </a:defRPr>
            </a:lvl1pPr>
          </a:lstStyle>
          <a:p>
            <a:pPr lvl="0"/>
            <a:r>
              <a:rPr lang="en-US" dirty="0">
                <a:effectLst/>
                <a:latin typeface="Muli" charset="0"/>
              </a:rPr>
              <a:t>Lorem ipsum </a:t>
            </a:r>
            <a:r>
              <a:rPr lang="en-US" dirty="0" err="1">
                <a:effectLst/>
                <a:latin typeface="Muli" charset="0"/>
              </a:rPr>
              <a:t>amet</a:t>
            </a:r>
            <a:r>
              <a:rPr lang="en-US" dirty="0">
                <a:effectLst/>
                <a:latin typeface="Muli" charset="0"/>
              </a:rPr>
              <a:t>, </a:t>
            </a:r>
            <a:r>
              <a:rPr lang="en-US" dirty="0" err="1">
                <a:effectLst/>
                <a:latin typeface="Muli" charset="0"/>
              </a:rPr>
              <a:t>Consectetur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37185" y="3319595"/>
            <a:ext cx="3636754" cy="1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734"/>
          <p:cNvSpPr/>
          <p:nvPr userDrawn="1"/>
        </p:nvSpPr>
        <p:spPr>
          <a:xfrm>
            <a:off x="4291562" y="1202925"/>
            <a:ext cx="528000" cy="48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505" y="72489"/>
                </a:moveTo>
                <a:cubicBezTo>
                  <a:pt x="54277" y="68963"/>
                  <a:pt x="56065" y="64946"/>
                  <a:pt x="56065" y="59951"/>
                </a:cubicBezTo>
                <a:cubicBezTo>
                  <a:pt x="56065" y="54955"/>
                  <a:pt x="54277" y="51036"/>
                  <a:pt x="51505" y="47510"/>
                </a:cubicBezTo>
                <a:cubicBezTo>
                  <a:pt x="48375" y="44473"/>
                  <a:pt x="44709" y="42514"/>
                  <a:pt x="40149" y="42514"/>
                </a:cubicBezTo>
                <a:cubicBezTo>
                  <a:pt x="35588" y="42514"/>
                  <a:pt x="31922" y="44473"/>
                  <a:pt x="28703" y="47510"/>
                </a:cubicBezTo>
                <a:cubicBezTo>
                  <a:pt x="25573" y="51036"/>
                  <a:pt x="24143" y="54955"/>
                  <a:pt x="24143" y="59951"/>
                </a:cubicBezTo>
                <a:cubicBezTo>
                  <a:pt x="24143" y="64946"/>
                  <a:pt x="25573" y="68963"/>
                  <a:pt x="28703" y="72489"/>
                </a:cubicBezTo>
                <a:cubicBezTo>
                  <a:pt x="31922" y="76016"/>
                  <a:pt x="35588" y="77485"/>
                  <a:pt x="40149" y="77485"/>
                </a:cubicBezTo>
                <a:cubicBezTo>
                  <a:pt x="44709" y="77485"/>
                  <a:pt x="48375" y="76016"/>
                  <a:pt x="51505" y="72489"/>
                </a:cubicBezTo>
                <a:close/>
                <a:moveTo>
                  <a:pt x="103994" y="94922"/>
                </a:moveTo>
                <a:cubicBezTo>
                  <a:pt x="103994" y="92473"/>
                  <a:pt x="103099" y="90416"/>
                  <a:pt x="101222" y="88946"/>
                </a:cubicBezTo>
                <a:cubicBezTo>
                  <a:pt x="99880" y="86987"/>
                  <a:pt x="98002" y="86497"/>
                  <a:pt x="95767" y="86497"/>
                </a:cubicBezTo>
                <a:cubicBezTo>
                  <a:pt x="93442" y="86497"/>
                  <a:pt x="91654" y="86987"/>
                  <a:pt x="90312" y="88946"/>
                </a:cubicBezTo>
                <a:cubicBezTo>
                  <a:pt x="88435" y="90416"/>
                  <a:pt x="87988" y="92473"/>
                  <a:pt x="87988" y="94922"/>
                </a:cubicBezTo>
                <a:cubicBezTo>
                  <a:pt x="87988" y="97469"/>
                  <a:pt x="88435" y="99428"/>
                  <a:pt x="90312" y="100995"/>
                </a:cubicBezTo>
                <a:cubicBezTo>
                  <a:pt x="91654" y="102955"/>
                  <a:pt x="93442" y="103934"/>
                  <a:pt x="95767" y="103934"/>
                </a:cubicBezTo>
                <a:cubicBezTo>
                  <a:pt x="98002" y="103934"/>
                  <a:pt x="99880" y="102955"/>
                  <a:pt x="101669" y="100995"/>
                </a:cubicBezTo>
                <a:cubicBezTo>
                  <a:pt x="103099" y="99428"/>
                  <a:pt x="103994" y="97469"/>
                  <a:pt x="103994" y="94922"/>
                </a:cubicBezTo>
                <a:close/>
                <a:moveTo>
                  <a:pt x="103994" y="24979"/>
                </a:moveTo>
                <a:cubicBezTo>
                  <a:pt x="103994" y="22530"/>
                  <a:pt x="103099" y="20571"/>
                  <a:pt x="101222" y="19004"/>
                </a:cubicBezTo>
                <a:cubicBezTo>
                  <a:pt x="99880" y="17044"/>
                  <a:pt x="98002" y="16555"/>
                  <a:pt x="95767" y="16555"/>
                </a:cubicBezTo>
                <a:cubicBezTo>
                  <a:pt x="93442" y="16555"/>
                  <a:pt x="91654" y="17044"/>
                  <a:pt x="90312" y="19004"/>
                </a:cubicBezTo>
                <a:cubicBezTo>
                  <a:pt x="88435" y="20571"/>
                  <a:pt x="87988" y="22530"/>
                  <a:pt x="87988" y="24979"/>
                </a:cubicBezTo>
                <a:cubicBezTo>
                  <a:pt x="87988" y="27526"/>
                  <a:pt x="88435" y="29485"/>
                  <a:pt x="90312" y="31542"/>
                </a:cubicBezTo>
                <a:cubicBezTo>
                  <a:pt x="91654" y="33012"/>
                  <a:pt x="93442" y="33991"/>
                  <a:pt x="95767" y="33991"/>
                </a:cubicBezTo>
                <a:cubicBezTo>
                  <a:pt x="98002" y="33991"/>
                  <a:pt x="99880" y="33012"/>
                  <a:pt x="101669" y="31542"/>
                </a:cubicBezTo>
                <a:cubicBezTo>
                  <a:pt x="103099" y="29485"/>
                  <a:pt x="103994" y="27526"/>
                  <a:pt x="103994" y="24979"/>
                </a:cubicBezTo>
                <a:close/>
                <a:moveTo>
                  <a:pt x="79761" y="53975"/>
                </a:moveTo>
                <a:cubicBezTo>
                  <a:pt x="79761" y="58187"/>
                  <a:pt x="79761" y="62302"/>
                  <a:pt x="79761" y="66514"/>
                </a:cubicBezTo>
                <a:cubicBezTo>
                  <a:pt x="79761" y="67004"/>
                  <a:pt x="79761" y="67493"/>
                  <a:pt x="79314" y="67983"/>
                </a:cubicBezTo>
                <a:cubicBezTo>
                  <a:pt x="79046" y="68179"/>
                  <a:pt x="78867" y="68473"/>
                  <a:pt x="78420" y="68473"/>
                </a:cubicBezTo>
                <a:cubicBezTo>
                  <a:pt x="75201" y="68963"/>
                  <a:pt x="72071" y="69453"/>
                  <a:pt x="68852" y="69942"/>
                </a:cubicBezTo>
                <a:cubicBezTo>
                  <a:pt x="68405" y="72000"/>
                  <a:pt x="67511" y="73469"/>
                  <a:pt x="67064" y="75428"/>
                </a:cubicBezTo>
                <a:cubicBezTo>
                  <a:pt x="68405" y="77485"/>
                  <a:pt x="70193" y="79934"/>
                  <a:pt x="72518" y="82971"/>
                </a:cubicBezTo>
                <a:cubicBezTo>
                  <a:pt x="72965" y="83461"/>
                  <a:pt x="72965" y="83951"/>
                  <a:pt x="72965" y="84440"/>
                </a:cubicBezTo>
                <a:cubicBezTo>
                  <a:pt x="72965" y="84930"/>
                  <a:pt x="72965" y="85420"/>
                  <a:pt x="72518" y="86008"/>
                </a:cubicBezTo>
                <a:cubicBezTo>
                  <a:pt x="71624" y="86987"/>
                  <a:pt x="69746" y="89436"/>
                  <a:pt x="67511" y="91983"/>
                </a:cubicBezTo>
                <a:cubicBezTo>
                  <a:pt x="64739" y="94432"/>
                  <a:pt x="63397" y="96000"/>
                  <a:pt x="62503" y="96000"/>
                </a:cubicBezTo>
                <a:cubicBezTo>
                  <a:pt x="62056" y="96000"/>
                  <a:pt x="61520" y="96000"/>
                  <a:pt x="61073" y="95412"/>
                </a:cubicBezTo>
                <a:cubicBezTo>
                  <a:pt x="58658" y="93453"/>
                  <a:pt x="56244" y="91493"/>
                  <a:pt x="53830" y="89436"/>
                </a:cubicBezTo>
                <a:cubicBezTo>
                  <a:pt x="52488" y="90416"/>
                  <a:pt x="50611" y="91004"/>
                  <a:pt x="49269" y="91493"/>
                </a:cubicBezTo>
                <a:cubicBezTo>
                  <a:pt x="48822" y="96489"/>
                  <a:pt x="48375" y="99918"/>
                  <a:pt x="47928" y="101975"/>
                </a:cubicBezTo>
                <a:cubicBezTo>
                  <a:pt x="47391" y="102955"/>
                  <a:pt x="46944" y="103934"/>
                  <a:pt x="46050" y="103934"/>
                </a:cubicBezTo>
                <a:cubicBezTo>
                  <a:pt x="42116" y="103934"/>
                  <a:pt x="38181" y="103934"/>
                  <a:pt x="34247" y="103934"/>
                </a:cubicBezTo>
                <a:cubicBezTo>
                  <a:pt x="33710" y="103934"/>
                  <a:pt x="33263" y="103444"/>
                  <a:pt x="32816" y="102955"/>
                </a:cubicBezTo>
                <a:cubicBezTo>
                  <a:pt x="32727" y="102661"/>
                  <a:pt x="32369" y="102465"/>
                  <a:pt x="32369" y="101975"/>
                </a:cubicBezTo>
                <a:cubicBezTo>
                  <a:pt x="31922" y="98448"/>
                  <a:pt x="31475" y="94922"/>
                  <a:pt x="31028" y="91493"/>
                </a:cubicBezTo>
                <a:cubicBezTo>
                  <a:pt x="29687" y="91004"/>
                  <a:pt x="27809" y="90416"/>
                  <a:pt x="26467" y="89436"/>
                </a:cubicBezTo>
                <a:cubicBezTo>
                  <a:pt x="24053" y="91493"/>
                  <a:pt x="21549" y="93453"/>
                  <a:pt x="19135" y="95412"/>
                </a:cubicBezTo>
                <a:cubicBezTo>
                  <a:pt x="18688" y="96000"/>
                  <a:pt x="18241" y="96000"/>
                  <a:pt x="17794" y="96000"/>
                </a:cubicBezTo>
                <a:cubicBezTo>
                  <a:pt x="17347" y="96000"/>
                  <a:pt x="16900" y="96000"/>
                  <a:pt x="16453" y="95412"/>
                </a:cubicBezTo>
                <a:cubicBezTo>
                  <a:pt x="10461" y="89436"/>
                  <a:pt x="7332" y="86008"/>
                  <a:pt x="7332" y="84440"/>
                </a:cubicBezTo>
                <a:cubicBezTo>
                  <a:pt x="7332" y="83951"/>
                  <a:pt x="7600" y="83755"/>
                  <a:pt x="7779" y="83461"/>
                </a:cubicBezTo>
                <a:cubicBezTo>
                  <a:pt x="8226" y="82481"/>
                  <a:pt x="9120" y="81502"/>
                  <a:pt x="10461" y="79444"/>
                </a:cubicBezTo>
                <a:cubicBezTo>
                  <a:pt x="11892" y="77975"/>
                  <a:pt x="12786" y="76506"/>
                  <a:pt x="13233" y="75428"/>
                </a:cubicBezTo>
                <a:cubicBezTo>
                  <a:pt x="12339" y="73469"/>
                  <a:pt x="11892" y="71510"/>
                  <a:pt x="11445" y="69942"/>
                </a:cubicBezTo>
                <a:cubicBezTo>
                  <a:pt x="8226" y="69453"/>
                  <a:pt x="5007" y="68963"/>
                  <a:pt x="1788" y="68473"/>
                </a:cubicBezTo>
                <a:cubicBezTo>
                  <a:pt x="1341" y="67983"/>
                  <a:pt x="894" y="67983"/>
                  <a:pt x="447" y="67493"/>
                </a:cubicBezTo>
                <a:cubicBezTo>
                  <a:pt x="447" y="67004"/>
                  <a:pt x="0" y="67004"/>
                  <a:pt x="0" y="66514"/>
                </a:cubicBezTo>
                <a:cubicBezTo>
                  <a:pt x="0" y="62204"/>
                  <a:pt x="0" y="57795"/>
                  <a:pt x="0" y="53485"/>
                </a:cubicBezTo>
                <a:cubicBezTo>
                  <a:pt x="0" y="52995"/>
                  <a:pt x="268" y="52800"/>
                  <a:pt x="447" y="52506"/>
                </a:cubicBezTo>
                <a:cubicBezTo>
                  <a:pt x="894" y="52016"/>
                  <a:pt x="1341" y="51526"/>
                  <a:pt x="1788" y="51526"/>
                </a:cubicBezTo>
                <a:cubicBezTo>
                  <a:pt x="5007" y="51036"/>
                  <a:pt x="8226" y="50546"/>
                  <a:pt x="11445" y="49959"/>
                </a:cubicBezTo>
                <a:cubicBezTo>
                  <a:pt x="11892" y="48489"/>
                  <a:pt x="12339" y="46530"/>
                  <a:pt x="13233" y="44963"/>
                </a:cubicBezTo>
                <a:cubicBezTo>
                  <a:pt x="11892" y="42514"/>
                  <a:pt x="10014" y="39967"/>
                  <a:pt x="7779" y="37028"/>
                </a:cubicBezTo>
                <a:cubicBezTo>
                  <a:pt x="7332" y="36538"/>
                  <a:pt x="7332" y="36048"/>
                  <a:pt x="7332" y="35559"/>
                </a:cubicBezTo>
                <a:cubicBezTo>
                  <a:pt x="7332" y="34971"/>
                  <a:pt x="7332" y="34481"/>
                  <a:pt x="7779" y="33991"/>
                </a:cubicBezTo>
                <a:cubicBezTo>
                  <a:pt x="8673" y="33012"/>
                  <a:pt x="10461" y="31053"/>
                  <a:pt x="12786" y="28016"/>
                </a:cubicBezTo>
                <a:cubicBezTo>
                  <a:pt x="15469" y="25567"/>
                  <a:pt x="16900" y="24000"/>
                  <a:pt x="17794" y="24000"/>
                </a:cubicBezTo>
                <a:cubicBezTo>
                  <a:pt x="18241" y="24000"/>
                  <a:pt x="18688" y="24000"/>
                  <a:pt x="19135" y="24489"/>
                </a:cubicBezTo>
                <a:cubicBezTo>
                  <a:pt x="21460" y="26546"/>
                  <a:pt x="23695" y="28506"/>
                  <a:pt x="26020" y="30563"/>
                </a:cubicBezTo>
                <a:cubicBezTo>
                  <a:pt x="27809" y="29975"/>
                  <a:pt x="29150" y="28995"/>
                  <a:pt x="31028" y="28506"/>
                </a:cubicBezTo>
                <a:cubicBezTo>
                  <a:pt x="31475" y="23510"/>
                  <a:pt x="31922" y="19983"/>
                  <a:pt x="32369" y="18024"/>
                </a:cubicBezTo>
                <a:cubicBezTo>
                  <a:pt x="32816" y="17044"/>
                  <a:pt x="33263" y="16555"/>
                  <a:pt x="34247" y="16555"/>
                </a:cubicBezTo>
                <a:cubicBezTo>
                  <a:pt x="38181" y="16555"/>
                  <a:pt x="42116" y="16555"/>
                  <a:pt x="46050" y="16555"/>
                </a:cubicBezTo>
                <a:cubicBezTo>
                  <a:pt x="46497" y="16555"/>
                  <a:pt x="46497" y="16555"/>
                  <a:pt x="46944" y="17044"/>
                </a:cubicBezTo>
                <a:cubicBezTo>
                  <a:pt x="47391" y="17044"/>
                  <a:pt x="47928" y="17534"/>
                  <a:pt x="47928" y="18024"/>
                </a:cubicBezTo>
                <a:cubicBezTo>
                  <a:pt x="48375" y="21551"/>
                  <a:pt x="48822" y="24979"/>
                  <a:pt x="49269" y="28506"/>
                </a:cubicBezTo>
                <a:cubicBezTo>
                  <a:pt x="50611" y="28995"/>
                  <a:pt x="51952" y="29485"/>
                  <a:pt x="53830" y="30563"/>
                </a:cubicBezTo>
                <a:cubicBezTo>
                  <a:pt x="56244" y="28506"/>
                  <a:pt x="58658" y="26546"/>
                  <a:pt x="61073" y="24489"/>
                </a:cubicBezTo>
                <a:cubicBezTo>
                  <a:pt x="61520" y="24000"/>
                  <a:pt x="62056" y="24000"/>
                  <a:pt x="62503" y="24000"/>
                </a:cubicBezTo>
                <a:cubicBezTo>
                  <a:pt x="62950" y="24000"/>
                  <a:pt x="63397" y="24489"/>
                  <a:pt x="63845" y="24489"/>
                </a:cubicBezTo>
                <a:cubicBezTo>
                  <a:pt x="69746" y="30563"/>
                  <a:pt x="72518" y="34481"/>
                  <a:pt x="72518" y="35559"/>
                </a:cubicBezTo>
                <a:cubicBezTo>
                  <a:pt x="72518" y="36048"/>
                  <a:pt x="72518" y="36538"/>
                  <a:pt x="72071" y="37028"/>
                </a:cubicBezTo>
                <a:cubicBezTo>
                  <a:pt x="71624" y="37518"/>
                  <a:pt x="70640" y="38987"/>
                  <a:pt x="69746" y="40555"/>
                </a:cubicBezTo>
                <a:cubicBezTo>
                  <a:pt x="68405" y="42514"/>
                  <a:pt x="67511" y="43493"/>
                  <a:pt x="67064" y="44473"/>
                </a:cubicBezTo>
                <a:cubicBezTo>
                  <a:pt x="67958" y="47020"/>
                  <a:pt x="68405" y="48489"/>
                  <a:pt x="68852" y="49959"/>
                </a:cubicBezTo>
                <a:cubicBezTo>
                  <a:pt x="72071" y="50644"/>
                  <a:pt x="75201" y="51330"/>
                  <a:pt x="78420" y="52016"/>
                </a:cubicBezTo>
                <a:cubicBezTo>
                  <a:pt x="78867" y="52016"/>
                  <a:pt x="79314" y="52016"/>
                  <a:pt x="79314" y="52506"/>
                </a:cubicBezTo>
                <a:cubicBezTo>
                  <a:pt x="79761" y="52995"/>
                  <a:pt x="79761" y="53485"/>
                  <a:pt x="79761" y="53975"/>
                </a:cubicBezTo>
                <a:close/>
                <a:moveTo>
                  <a:pt x="119910" y="89926"/>
                </a:moveTo>
                <a:cubicBezTo>
                  <a:pt x="119910" y="93257"/>
                  <a:pt x="119910" y="96587"/>
                  <a:pt x="119910" y="99918"/>
                </a:cubicBezTo>
                <a:cubicBezTo>
                  <a:pt x="119910" y="100408"/>
                  <a:pt x="116780" y="100995"/>
                  <a:pt x="110342" y="101975"/>
                </a:cubicBezTo>
                <a:cubicBezTo>
                  <a:pt x="109895" y="102955"/>
                  <a:pt x="109448" y="104424"/>
                  <a:pt x="108554" y="105404"/>
                </a:cubicBezTo>
                <a:cubicBezTo>
                  <a:pt x="110789" y="110400"/>
                  <a:pt x="111684" y="113436"/>
                  <a:pt x="111684" y="114906"/>
                </a:cubicBezTo>
                <a:cubicBezTo>
                  <a:pt x="111684" y="115102"/>
                  <a:pt x="111684" y="114906"/>
                  <a:pt x="111684" y="115395"/>
                </a:cubicBezTo>
                <a:cubicBezTo>
                  <a:pt x="106676" y="118432"/>
                  <a:pt x="106587" y="118432"/>
                  <a:pt x="103994" y="119902"/>
                </a:cubicBezTo>
                <a:cubicBezTo>
                  <a:pt x="103546" y="119902"/>
                  <a:pt x="102563" y="118922"/>
                  <a:pt x="100774" y="116963"/>
                </a:cubicBezTo>
                <a:cubicBezTo>
                  <a:pt x="99433" y="114906"/>
                  <a:pt x="98539" y="113436"/>
                  <a:pt x="97555" y="112457"/>
                </a:cubicBezTo>
                <a:cubicBezTo>
                  <a:pt x="96661" y="112457"/>
                  <a:pt x="96214" y="112457"/>
                  <a:pt x="95767" y="112457"/>
                </a:cubicBezTo>
                <a:cubicBezTo>
                  <a:pt x="95320" y="112457"/>
                  <a:pt x="94873" y="112457"/>
                  <a:pt x="93979" y="112457"/>
                </a:cubicBezTo>
                <a:cubicBezTo>
                  <a:pt x="93442" y="113436"/>
                  <a:pt x="92101" y="114906"/>
                  <a:pt x="90760" y="116963"/>
                </a:cubicBezTo>
                <a:cubicBezTo>
                  <a:pt x="89418" y="118922"/>
                  <a:pt x="88882" y="118922"/>
                  <a:pt x="87988" y="119902"/>
                </a:cubicBezTo>
                <a:cubicBezTo>
                  <a:pt x="85394" y="118432"/>
                  <a:pt x="85305" y="118432"/>
                  <a:pt x="80298" y="115395"/>
                </a:cubicBezTo>
                <a:cubicBezTo>
                  <a:pt x="79761" y="114906"/>
                  <a:pt x="79940" y="115102"/>
                  <a:pt x="79761" y="114906"/>
                </a:cubicBezTo>
                <a:cubicBezTo>
                  <a:pt x="79761" y="113436"/>
                  <a:pt x="81192" y="110400"/>
                  <a:pt x="82980" y="105404"/>
                </a:cubicBezTo>
                <a:cubicBezTo>
                  <a:pt x="82533" y="104424"/>
                  <a:pt x="81639" y="102955"/>
                  <a:pt x="81192" y="101975"/>
                </a:cubicBezTo>
                <a:cubicBezTo>
                  <a:pt x="75201" y="100995"/>
                  <a:pt x="72071" y="100408"/>
                  <a:pt x="72071" y="99918"/>
                </a:cubicBezTo>
                <a:cubicBezTo>
                  <a:pt x="72071" y="96587"/>
                  <a:pt x="72071" y="93257"/>
                  <a:pt x="72071" y="89926"/>
                </a:cubicBezTo>
                <a:cubicBezTo>
                  <a:pt x="72071" y="89436"/>
                  <a:pt x="75201" y="88946"/>
                  <a:pt x="81192" y="87967"/>
                </a:cubicBezTo>
                <a:cubicBezTo>
                  <a:pt x="81639" y="86987"/>
                  <a:pt x="82533" y="85420"/>
                  <a:pt x="82980" y="84440"/>
                </a:cubicBezTo>
                <a:cubicBezTo>
                  <a:pt x="81192" y="79444"/>
                  <a:pt x="79761" y="76506"/>
                  <a:pt x="79761" y="74938"/>
                </a:cubicBezTo>
                <a:cubicBezTo>
                  <a:pt x="79940" y="74840"/>
                  <a:pt x="79761" y="74938"/>
                  <a:pt x="80298" y="74448"/>
                </a:cubicBezTo>
                <a:cubicBezTo>
                  <a:pt x="81013" y="74155"/>
                  <a:pt x="81192" y="73959"/>
                  <a:pt x="82533" y="73469"/>
                </a:cubicBezTo>
                <a:cubicBezTo>
                  <a:pt x="83427" y="72489"/>
                  <a:pt x="84858" y="71510"/>
                  <a:pt x="86199" y="71020"/>
                </a:cubicBezTo>
                <a:cubicBezTo>
                  <a:pt x="87093" y="70530"/>
                  <a:pt x="87362" y="70334"/>
                  <a:pt x="87988" y="69942"/>
                </a:cubicBezTo>
                <a:cubicBezTo>
                  <a:pt x="88882" y="71020"/>
                  <a:pt x="89418" y="71020"/>
                  <a:pt x="90760" y="72979"/>
                </a:cubicBezTo>
                <a:cubicBezTo>
                  <a:pt x="92101" y="74938"/>
                  <a:pt x="93442" y="76506"/>
                  <a:pt x="93979" y="77485"/>
                </a:cubicBezTo>
                <a:cubicBezTo>
                  <a:pt x="94873" y="77485"/>
                  <a:pt x="95320" y="77485"/>
                  <a:pt x="95767" y="77485"/>
                </a:cubicBezTo>
                <a:cubicBezTo>
                  <a:pt x="96214" y="77485"/>
                  <a:pt x="96661" y="77485"/>
                  <a:pt x="97555" y="77485"/>
                </a:cubicBezTo>
                <a:cubicBezTo>
                  <a:pt x="99880" y="74448"/>
                  <a:pt x="101669" y="72000"/>
                  <a:pt x="103546" y="69942"/>
                </a:cubicBezTo>
                <a:cubicBezTo>
                  <a:pt x="103636" y="69942"/>
                  <a:pt x="103815" y="69942"/>
                  <a:pt x="103994" y="69942"/>
                </a:cubicBezTo>
                <a:cubicBezTo>
                  <a:pt x="106587" y="71510"/>
                  <a:pt x="106676" y="71510"/>
                  <a:pt x="111684" y="74448"/>
                </a:cubicBezTo>
                <a:cubicBezTo>
                  <a:pt x="111684" y="74938"/>
                  <a:pt x="111684" y="74840"/>
                  <a:pt x="111684" y="74938"/>
                </a:cubicBezTo>
                <a:cubicBezTo>
                  <a:pt x="111684" y="76506"/>
                  <a:pt x="110789" y="79444"/>
                  <a:pt x="108554" y="84440"/>
                </a:cubicBezTo>
                <a:cubicBezTo>
                  <a:pt x="109448" y="85420"/>
                  <a:pt x="109895" y="86987"/>
                  <a:pt x="110342" y="87967"/>
                </a:cubicBezTo>
                <a:cubicBezTo>
                  <a:pt x="116780" y="88946"/>
                  <a:pt x="119910" y="89436"/>
                  <a:pt x="119910" y="89926"/>
                </a:cubicBezTo>
                <a:close/>
                <a:moveTo>
                  <a:pt x="119910" y="20571"/>
                </a:moveTo>
                <a:cubicBezTo>
                  <a:pt x="119910" y="23706"/>
                  <a:pt x="119910" y="26840"/>
                  <a:pt x="119910" y="29975"/>
                </a:cubicBezTo>
                <a:cubicBezTo>
                  <a:pt x="119910" y="30563"/>
                  <a:pt x="116780" y="31542"/>
                  <a:pt x="110342" y="32032"/>
                </a:cubicBezTo>
                <a:cubicBezTo>
                  <a:pt x="109895" y="33012"/>
                  <a:pt x="109448" y="34481"/>
                  <a:pt x="108554" y="35559"/>
                </a:cubicBezTo>
                <a:cubicBezTo>
                  <a:pt x="110789" y="40555"/>
                  <a:pt x="111684" y="43983"/>
                  <a:pt x="111684" y="44963"/>
                </a:cubicBezTo>
                <a:cubicBezTo>
                  <a:pt x="111684" y="45159"/>
                  <a:pt x="111684" y="45355"/>
                  <a:pt x="111684" y="45551"/>
                </a:cubicBezTo>
                <a:cubicBezTo>
                  <a:pt x="106676" y="48489"/>
                  <a:pt x="106587" y="48881"/>
                  <a:pt x="103994" y="50546"/>
                </a:cubicBezTo>
                <a:cubicBezTo>
                  <a:pt x="103546" y="50546"/>
                  <a:pt x="102563" y="48979"/>
                  <a:pt x="100774" y="47020"/>
                </a:cubicBezTo>
                <a:cubicBezTo>
                  <a:pt x="99433" y="44963"/>
                  <a:pt x="98539" y="43493"/>
                  <a:pt x="97555" y="42514"/>
                </a:cubicBezTo>
                <a:cubicBezTo>
                  <a:pt x="96661" y="42514"/>
                  <a:pt x="96214" y="42514"/>
                  <a:pt x="95767" y="42514"/>
                </a:cubicBezTo>
                <a:cubicBezTo>
                  <a:pt x="95320" y="42514"/>
                  <a:pt x="94873" y="42514"/>
                  <a:pt x="93979" y="42514"/>
                </a:cubicBezTo>
                <a:cubicBezTo>
                  <a:pt x="93442" y="43493"/>
                  <a:pt x="92101" y="44963"/>
                  <a:pt x="90760" y="47020"/>
                </a:cubicBezTo>
                <a:cubicBezTo>
                  <a:pt x="89418" y="48979"/>
                  <a:pt x="88882" y="49371"/>
                  <a:pt x="87988" y="50546"/>
                </a:cubicBezTo>
                <a:cubicBezTo>
                  <a:pt x="85394" y="48881"/>
                  <a:pt x="85305" y="48489"/>
                  <a:pt x="80298" y="45551"/>
                </a:cubicBezTo>
                <a:cubicBezTo>
                  <a:pt x="79761" y="45551"/>
                  <a:pt x="79940" y="45159"/>
                  <a:pt x="79761" y="44963"/>
                </a:cubicBezTo>
                <a:cubicBezTo>
                  <a:pt x="79761" y="43983"/>
                  <a:pt x="81192" y="40555"/>
                  <a:pt x="82980" y="35559"/>
                </a:cubicBezTo>
                <a:cubicBezTo>
                  <a:pt x="82533" y="34481"/>
                  <a:pt x="81639" y="33012"/>
                  <a:pt x="81192" y="32032"/>
                </a:cubicBezTo>
                <a:cubicBezTo>
                  <a:pt x="75201" y="31542"/>
                  <a:pt x="72071" y="30563"/>
                  <a:pt x="72071" y="29975"/>
                </a:cubicBezTo>
                <a:cubicBezTo>
                  <a:pt x="72071" y="26840"/>
                  <a:pt x="72071" y="23706"/>
                  <a:pt x="72071" y="20571"/>
                </a:cubicBezTo>
                <a:cubicBezTo>
                  <a:pt x="72071" y="19493"/>
                  <a:pt x="75201" y="19004"/>
                  <a:pt x="81192" y="18024"/>
                </a:cubicBezTo>
                <a:cubicBezTo>
                  <a:pt x="81639" y="17044"/>
                  <a:pt x="82533" y="15575"/>
                  <a:pt x="82980" y="14497"/>
                </a:cubicBezTo>
                <a:cubicBezTo>
                  <a:pt x="81192" y="9502"/>
                  <a:pt x="79761" y="6563"/>
                  <a:pt x="79761" y="4995"/>
                </a:cubicBezTo>
                <a:cubicBezTo>
                  <a:pt x="79940" y="4995"/>
                  <a:pt x="79761" y="4995"/>
                  <a:pt x="80298" y="4995"/>
                </a:cubicBezTo>
                <a:cubicBezTo>
                  <a:pt x="80298" y="4506"/>
                  <a:pt x="81192" y="4016"/>
                  <a:pt x="82533" y="3526"/>
                </a:cubicBezTo>
                <a:cubicBezTo>
                  <a:pt x="83427" y="2546"/>
                  <a:pt x="84858" y="2057"/>
                  <a:pt x="86199" y="1077"/>
                </a:cubicBezTo>
                <a:cubicBezTo>
                  <a:pt x="87093" y="587"/>
                  <a:pt x="87362" y="391"/>
                  <a:pt x="87988" y="0"/>
                </a:cubicBezTo>
                <a:cubicBezTo>
                  <a:pt x="88882" y="1077"/>
                  <a:pt x="89418" y="1077"/>
                  <a:pt x="90760" y="3036"/>
                </a:cubicBezTo>
                <a:cubicBezTo>
                  <a:pt x="92101" y="5583"/>
                  <a:pt x="93442" y="7053"/>
                  <a:pt x="93979" y="8032"/>
                </a:cubicBezTo>
                <a:cubicBezTo>
                  <a:pt x="94873" y="7542"/>
                  <a:pt x="95320" y="7542"/>
                  <a:pt x="95767" y="7542"/>
                </a:cubicBezTo>
                <a:cubicBezTo>
                  <a:pt x="96214" y="7542"/>
                  <a:pt x="96661" y="7542"/>
                  <a:pt x="97555" y="8032"/>
                </a:cubicBezTo>
                <a:cubicBezTo>
                  <a:pt x="99880" y="4506"/>
                  <a:pt x="101669" y="2057"/>
                  <a:pt x="103546" y="0"/>
                </a:cubicBezTo>
                <a:cubicBezTo>
                  <a:pt x="103636" y="0"/>
                  <a:pt x="103815" y="0"/>
                  <a:pt x="103994" y="0"/>
                </a:cubicBezTo>
                <a:cubicBezTo>
                  <a:pt x="106587" y="1665"/>
                  <a:pt x="106676" y="1567"/>
                  <a:pt x="111684" y="4995"/>
                </a:cubicBezTo>
                <a:lnTo>
                  <a:pt x="111684" y="4995"/>
                </a:lnTo>
                <a:cubicBezTo>
                  <a:pt x="111684" y="6563"/>
                  <a:pt x="110789" y="9502"/>
                  <a:pt x="108554" y="14497"/>
                </a:cubicBezTo>
                <a:cubicBezTo>
                  <a:pt x="109448" y="15575"/>
                  <a:pt x="109895" y="17044"/>
                  <a:pt x="110342" y="18024"/>
                </a:cubicBezTo>
                <a:cubicBezTo>
                  <a:pt x="116780" y="19004"/>
                  <a:pt x="119910" y="19493"/>
                  <a:pt x="119910" y="20571"/>
                </a:cubicBezTo>
                <a:close/>
              </a:path>
            </a:pathLst>
          </a:custGeom>
          <a:solidFill>
            <a:srgbClr val="E46B2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Muli Regular" charset="0"/>
              <a:ea typeface="Muli Regular" charset="0"/>
              <a:cs typeface="Muli Regular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115030" y="1133838"/>
            <a:ext cx="881063" cy="63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174" y="4705975"/>
            <a:ext cx="561414" cy="262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fld id="{D7885A8B-C316-CB40-9600-3188E0E3AC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50" y="4496184"/>
            <a:ext cx="1225296" cy="4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2" r:id="rId3"/>
    <p:sldLayoutId id="2147483670" r:id="rId4"/>
    <p:sldLayoutId id="2147483671" r:id="rId5"/>
    <p:sldLayoutId id="2147483679" r:id="rId6"/>
    <p:sldLayoutId id="2147483675" r:id="rId7"/>
    <p:sldLayoutId id="2147483676" r:id="rId8"/>
    <p:sldLayoutId id="2147483677" r:id="rId9"/>
    <p:sldLayoutId id="2147483662" r:id="rId10"/>
    <p:sldLayoutId id="2147483663" r:id="rId11"/>
    <p:sldLayoutId id="2147483664" r:id="rId12"/>
    <p:sldLayoutId id="2147483681" r:id="rId13"/>
    <p:sldLayoutId id="2147483665" r:id="rId14"/>
    <p:sldLayoutId id="2147483666" r:id="rId15"/>
    <p:sldLayoutId id="2147483667" r:id="rId16"/>
    <p:sldLayoutId id="2147483668" r:id="rId17"/>
    <p:sldLayoutId id="2147483673" r:id="rId18"/>
    <p:sldLayoutId id="2147483669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78" r:id="rId25"/>
    <p:sldLayoutId id="2147483687" r:id="rId26"/>
    <p:sldLayoutId id="2147483689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 idx="4294967295"/>
          </p:nvPr>
        </p:nvSpPr>
        <p:spPr>
          <a:xfrm>
            <a:off x="0" y="1622425"/>
            <a:ext cx="9144000" cy="15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6600" b="1" dirty="0">
                <a:solidFill>
                  <a:schemeClr val="accent6"/>
                </a:solidFill>
              </a:rPr>
              <a:t>TIM RUGE</a:t>
            </a:r>
            <a:br>
              <a:rPr lang="en" sz="3200" b="1" i="0" u="none" strike="noStrike" cap="none" dirty="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US" sz="2400" b="0" dirty="0">
                <a:solidFill>
                  <a:schemeClr val="accent6"/>
                </a:solidFill>
              </a:rPr>
              <a:t>DIRECTOR, PRODUCT MARKETING, PAYCOR</a:t>
            </a:r>
            <a:endParaRPr lang="en" sz="2400" b="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1C948-6DFF-47AF-9A9C-440EE688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522" y="891821"/>
            <a:ext cx="892955" cy="8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2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" t="62545" r="3460"/>
          <a:stretch/>
        </p:blipFill>
        <p:spPr>
          <a:xfrm>
            <a:off x="-1" y="1788393"/>
            <a:ext cx="9144001" cy="2629822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HR’s most important and toughest challenge.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48" y="131443"/>
            <a:ext cx="1194437" cy="119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1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78174" y="4718947"/>
            <a:ext cx="561414" cy="262713"/>
          </a:xfrm>
        </p:spPr>
        <p:txBody>
          <a:bodyPr/>
          <a:lstStyle/>
          <a:p>
            <a:fld id="{D7885A8B-C316-CB40-9600-3188E0E3AC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Metrics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48" y="131443"/>
            <a:ext cx="1194437" cy="119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8522"/>
            <a:ext cx="12954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43" y="1755884"/>
            <a:ext cx="1447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99" y="1755884"/>
            <a:ext cx="1447800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999" y="3339121"/>
            <a:ext cx="2743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Time to Fill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u="sng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# of Days Job is Open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# of Jobs Open</a:t>
            </a:r>
          </a:p>
          <a:p>
            <a:pPr algn="ctr"/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= 42 Days*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*(SHRM)</a:t>
            </a:r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190750"/>
            <a:ext cx="0" cy="2438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25443" y="3320094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Employee Referral Rate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u="sng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% Hired from Referrals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All Candidates Hired</a:t>
            </a:r>
          </a:p>
          <a:p>
            <a:pPr algn="ctr"/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48400" y="2114550"/>
            <a:ext cx="0" cy="2438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9887" y="3320093"/>
            <a:ext cx="2743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Cost per Hire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u="sng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Internal/External Costs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Total Candidates Hired</a:t>
            </a:r>
          </a:p>
          <a:p>
            <a:pPr algn="ctr"/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= $4,129</a:t>
            </a:r>
            <a:br>
              <a:rPr lang="en-US" sz="14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*(SHRM)</a:t>
            </a:r>
            <a:endParaRPr lang="en-US" sz="14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8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8C908-96A8-4FFF-A5A6-9EA26146D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9167C-FD64-481D-9999-10FA9E61D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Mentimeter">
                <a:extLst>
                  <a:ext uri="{FF2B5EF4-FFF2-40B4-BE49-F238E27FC236}">
                    <a16:creationId xmlns:a16="http://schemas.microsoft.com/office/drawing/2014/main" id="{2D7EDBB7-052A-4288-B389-E642C24141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419219"/>
                  </p:ext>
                </p:extLst>
              </p:nvPr>
            </p:nvGraphicFramePr>
            <p:xfrm>
              <a:off x="101599" y="119529"/>
              <a:ext cx="8970683" cy="494254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Mentimeter">
                <a:extLst>
                  <a:ext uri="{FF2B5EF4-FFF2-40B4-BE49-F238E27FC236}">
                    <a16:creationId xmlns:a16="http://schemas.microsoft.com/office/drawing/2014/main" id="{2D7EDBB7-052A-4288-B389-E642C24141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99" y="119529"/>
                <a:ext cx="8970683" cy="49425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41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48" y="131443"/>
            <a:ext cx="1194437" cy="119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1378" y="2091460"/>
            <a:ext cx="2091477" cy="280057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3504183" y="2091460"/>
            <a:ext cx="2091477" cy="280057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6589603" y="2080412"/>
            <a:ext cx="2091477" cy="28062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98932" y="2179341"/>
            <a:ext cx="1910765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latin typeface="Myriad Pro" panose="020B0503030403020204" pitchFamily="34" charset="0"/>
              </a:rPr>
              <a:t>Current State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No Clear Ownership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Hiring Managers Not Adding Value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No metrics</a:t>
            </a:r>
          </a:p>
          <a:p>
            <a:r>
              <a:rPr lang="en-US" sz="1050" b="1" u="sng" dirty="0">
                <a:latin typeface="Myriad Pro" panose="020B0503030403020204" pitchFamily="34" charset="0"/>
              </a:rPr>
              <a:t>Ways to Improve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Assign Ownership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Understand Internal Processes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Understand Candidate Experience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Identify Efficiency Opportunities</a:t>
            </a:r>
          </a:p>
          <a:p>
            <a:endParaRPr lang="en-US" sz="1050" dirty="0">
              <a:latin typeface="Myriad Pro" panose="020B0503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1737" y="2175081"/>
            <a:ext cx="17762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latin typeface="Myriad Pro" panose="020B0503030403020204" pitchFamily="34" charset="0"/>
              </a:rPr>
              <a:t>Current State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Clear Owner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More Efficient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Execs Unaware of Impact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KPIs not defined well or tracked</a:t>
            </a:r>
          </a:p>
          <a:p>
            <a:endParaRPr lang="en-US" sz="1050" dirty="0">
              <a:latin typeface="Myriad Pro" panose="020B0503030403020204" pitchFamily="34" charset="0"/>
            </a:endParaRPr>
          </a:p>
          <a:p>
            <a:r>
              <a:rPr lang="en-US" sz="1050" b="1" u="sng" dirty="0">
                <a:latin typeface="Myriad Pro" panose="020B0503030403020204" pitchFamily="34" charset="0"/>
              </a:rPr>
              <a:t>Ways to Improve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Define KPIs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Align with EC</a:t>
            </a:r>
          </a:p>
          <a:p>
            <a:endParaRPr lang="en-US" sz="1050" dirty="0">
              <a:latin typeface="Myriad Pro" panose="020B0503030403020204" pitchFamily="34" charset="0"/>
            </a:endParaRPr>
          </a:p>
          <a:p>
            <a:endParaRPr lang="en-US" sz="1050" dirty="0"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2251" y="2169006"/>
            <a:ext cx="191537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latin typeface="Myriad Pro" panose="020B0503030403020204" pitchFamily="34" charset="0"/>
              </a:rPr>
              <a:t>Current State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Execs understand importance of recruiting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KPIs Agreed 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Regular Cadence of Reporting Results</a:t>
            </a:r>
          </a:p>
          <a:p>
            <a:endParaRPr lang="en-US" sz="1050" dirty="0">
              <a:latin typeface="Myriad Pro" panose="020B0503030403020204" pitchFamily="34" charset="0"/>
            </a:endParaRPr>
          </a:p>
          <a:p>
            <a:r>
              <a:rPr lang="en-US" sz="1050" b="1" u="sng" dirty="0">
                <a:latin typeface="Myriad Pro" panose="020B0503030403020204" pitchFamily="34" charset="0"/>
              </a:rPr>
              <a:t>Ways to Improve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Improve upon your current metrics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Tie KPIs to Exec focuses (Ex: Turnover)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>
                <a:latin typeface="Myriad Pro" panose="020B0503030403020204" pitchFamily="34" charset="0"/>
              </a:rPr>
              <a:t>Impacting Other Pillars</a:t>
            </a:r>
          </a:p>
          <a:p>
            <a:endParaRPr lang="en-US" sz="1050" dirty="0"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378" y="1607840"/>
            <a:ext cx="2091477" cy="4069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Myriad Pro" panose="020B0503030403020204" pitchFamily="34" charset="0"/>
              </a:rPr>
              <a:t>Assess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4183" y="1608552"/>
            <a:ext cx="2091477" cy="4069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Myriad Pro" panose="020B0503030403020204" pitchFamily="34" charset="0"/>
              </a:rPr>
              <a:t>Optimize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9603" y="1602476"/>
            <a:ext cx="2091477" cy="4069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Myriad Pro" panose="020B0503030403020204" pitchFamily="34" charset="0"/>
              </a:rPr>
              <a:t>Excel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6219631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HR’s most important and toughest challenge.</a:t>
            </a:r>
          </a:p>
        </p:txBody>
      </p:sp>
      <p:sp>
        <p:nvSpPr>
          <p:cNvPr id="22" name="Arrow: Right 21"/>
          <p:cNvSpPr/>
          <p:nvPr/>
        </p:nvSpPr>
        <p:spPr>
          <a:xfrm>
            <a:off x="2762352" y="3117784"/>
            <a:ext cx="548640" cy="36576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/>
          <p:cNvSpPr/>
          <p:nvPr/>
        </p:nvSpPr>
        <p:spPr>
          <a:xfrm>
            <a:off x="5833305" y="3117784"/>
            <a:ext cx="548640" cy="36576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2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(really) motivates your employees?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70" r="7357"/>
          <a:stretch/>
        </p:blipFill>
        <p:spPr>
          <a:xfrm>
            <a:off x="-1" y="1774988"/>
            <a:ext cx="9144001" cy="26208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137" y="157160"/>
            <a:ext cx="1182979" cy="11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7B49F-3FAF-44F4-B752-0C3B67FED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568A-120B-46A7-8327-AE53A551ECEC}"/>
              </a:ext>
            </a:extLst>
          </p:cNvPr>
          <p:cNvSpPr txBox="1">
            <a:spLocks/>
          </p:cNvSpPr>
          <p:nvPr/>
        </p:nvSpPr>
        <p:spPr>
          <a:xfrm>
            <a:off x="216508" y="387906"/>
            <a:ext cx="5361332" cy="681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Growth in Importance, Growth in Spend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CB2AC-F782-4015-A9E7-6212A5D16FE3}"/>
              </a:ext>
            </a:extLst>
          </p:cNvPr>
          <p:cNvSpPr txBox="1"/>
          <p:nvPr/>
        </p:nvSpPr>
        <p:spPr>
          <a:xfrm>
            <a:off x="770021" y="4805756"/>
            <a:ext cx="3320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*SHRM 2017 Benefits Benchmarking Study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BB07A-C373-4588-AE4B-32EE9C25C181}"/>
              </a:ext>
            </a:extLst>
          </p:cNvPr>
          <p:cNvSpPr/>
          <p:nvPr/>
        </p:nvSpPr>
        <p:spPr>
          <a:xfrm>
            <a:off x="1522396" y="2078843"/>
            <a:ext cx="2131308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Overall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68399D-2BC8-46D5-A4D4-7B8857D9A62F}"/>
              </a:ext>
            </a:extLst>
          </p:cNvPr>
          <p:cNvSpPr/>
          <p:nvPr/>
        </p:nvSpPr>
        <p:spPr>
          <a:xfrm>
            <a:off x="932276" y="2078842"/>
            <a:ext cx="590120" cy="295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6"/>
                </a:solidFill>
              </a:rPr>
              <a:t>Decrease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8DBD7-E9BD-406B-865F-D7921259EE70}"/>
              </a:ext>
            </a:extLst>
          </p:cNvPr>
          <p:cNvSpPr txBox="1"/>
          <p:nvPr/>
        </p:nvSpPr>
        <p:spPr>
          <a:xfrm>
            <a:off x="379739" y="2085718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911936-6E39-40E2-BDD5-F9980806557E}"/>
              </a:ext>
            </a:extLst>
          </p:cNvPr>
          <p:cNvSpPr txBox="1"/>
          <p:nvPr/>
        </p:nvSpPr>
        <p:spPr>
          <a:xfrm>
            <a:off x="3653016" y="2074393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C1D569-92E4-447F-B03B-4DAA67F7764C}"/>
              </a:ext>
            </a:extLst>
          </p:cNvPr>
          <p:cNvSpPr/>
          <p:nvPr/>
        </p:nvSpPr>
        <p:spPr>
          <a:xfrm>
            <a:off x="1521708" y="2440753"/>
            <a:ext cx="1575106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Wellness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1C86AC-9B4F-40C2-B715-C08AFCC43039}"/>
              </a:ext>
            </a:extLst>
          </p:cNvPr>
          <p:cNvSpPr/>
          <p:nvPr/>
        </p:nvSpPr>
        <p:spPr>
          <a:xfrm>
            <a:off x="1521021" y="2802663"/>
            <a:ext cx="1472665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Health-Related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79212-2043-4106-91DB-DA5714145627}"/>
              </a:ext>
            </a:extLst>
          </p:cNvPr>
          <p:cNvSpPr txBox="1"/>
          <p:nvPr/>
        </p:nvSpPr>
        <p:spPr>
          <a:xfrm>
            <a:off x="3123627" y="2440753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088B9B-E34B-4B00-9208-A1C079CDD5DE}"/>
              </a:ext>
            </a:extLst>
          </p:cNvPr>
          <p:cNvSpPr txBox="1"/>
          <p:nvPr/>
        </p:nvSpPr>
        <p:spPr>
          <a:xfrm>
            <a:off x="3035395" y="2803356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FA07CB-511F-498B-834E-4C9D6E57400D}"/>
              </a:ext>
            </a:extLst>
          </p:cNvPr>
          <p:cNvSpPr/>
          <p:nvPr/>
        </p:nvSpPr>
        <p:spPr>
          <a:xfrm>
            <a:off x="1522397" y="3165217"/>
            <a:ext cx="1230658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6"/>
                </a:solidFill>
              </a:rPr>
              <a:t>Professional Dev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5FFBDD-9DDE-4E50-B3AA-31D5B02906A4}"/>
              </a:ext>
            </a:extLst>
          </p:cNvPr>
          <p:cNvSpPr txBox="1"/>
          <p:nvPr/>
        </p:nvSpPr>
        <p:spPr>
          <a:xfrm>
            <a:off x="2753055" y="3162992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9C4CD5-562C-425A-BD85-11BD50CD8E16}"/>
              </a:ext>
            </a:extLst>
          </p:cNvPr>
          <p:cNvSpPr/>
          <p:nvPr/>
        </p:nvSpPr>
        <p:spPr>
          <a:xfrm>
            <a:off x="1522397" y="3529995"/>
            <a:ext cx="1134405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6"/>
                </a:solidFill>
              </a:rPr>
              <a:t>Flex 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92295C-AB1F-410B-BDB8-3A544CF875D4}"/>
              </a:ext>
            </a:extLst>
          </p:cNvPr>
          <p:cNvSpPr txBox="1"/>
          <p:nvPr/>
        </p:nvSpPr>
        <p:spPr>
          <a:xfrm>
            <a:off x="2656802" y="3529995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D4F1C8-1530-44C3-8E8B-72B0F1ECA4DE}"/>
              </a:ext>
            </a:extLst>
          </p:cNvPr>
          <p:cNvSpPr/>
          <p:nvPr/>
        </p:nvSpPr>
        <p:spPr>
          <a:xfrm>
            <a:off x="1521021" y="3894773"/>
            <a:ext cx="1094529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6"/>
                </a:solidFill>
              </a:rPr>
              <a:t>Retirement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10637B-7993-4CAC-81F6-6D620A5EF21E}"/>
              </a:ext>
            </a:extLst>
          </p:cNvPr>
          <p:cNvSpPr/>
          <p:nvPr/>
        </p:nvSpPr>
        <p:spPr>
          <a:xfrm>
            <a:off x="1522396" y="4257327"/>
            <a:ext cx="1051903" cy="295633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6"/>
                </a:solidFill>
              </a:rPr>
              <a:t>Leave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307D4E-3F93-4492-99E0-C81F2C75649D}"/>
              </a:ext>
            </a:extLst>
          </p:cNvPr>
          <p:cNvSpPr txBox="1"/>
          <p:nvPr/>
        </p:nvSpPr>
        <p:spPr>
          <a:xfrm>
            <a:off x="2588050" y="3889680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D2D96C-8851-48DA-BAAC-A71CA5C95A7C}"/>
              </a:ext>
            </a:extLst>
          </p:cNvPr>
          <p:cNvSpPr txBox="1"/>
          <p:nvPr/>
        </p:nvSpPr>
        <p:spPr>
          <a:xfrm>
            <a:off x="2574299" y="4252878"/>
            <a:ext cx="529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FCE521-83E5-4324-817A-6E42D4990C75}"/>
              </a:ext>
            </a:extLst>
          </p:cNvPr>
          <p:cNvSpPr txBox="1"/>
          <p:nvPr/>
        </p:nvSpPr>
        <p:spPr>
          <a:xfrm>
            <a:off x="644433" y="1322212"/>
            <a:ext cx="343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Organizations plans for benefits related spend in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E7BB5-AF7E-455B-87A1-67A7A8DEE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6" t="25602" r="6404" b="6633"/>
          <a:stretch/>
        </p:blipFill>
        <p:spPr>
          <a:xfrm>
            <a:off x="5032188" y="2003739"/>
            <a:ext cx="3402711" cy="29649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F1F99F7-201C-4B17-A8D8-4C80A76F430A}"/>
              </a:ext>
            </a:extLst>
          </p:cNvPr>
          <p:cNvSpPr txBox="1"/>
          <p:nvPr/>
        </p:nvSpPr>
        <p:spPr>
          <a:xfrm>
            <a:off x="5075986" y="1433312"/>
            <a:ext cx="343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Why increasing in 2018?</a:t>
            </a:r>
          </a:p>
        </p:txBody>
      </p:sp>
    </p:spTree>
    <p:extLst>
      <p:ext uri="{BB962C8B-B14F-4D97-AF65-F5344CB8AC3E}">
        <p14:creationId xmlns:p14="http://schemas.microsoft.com/office/powerpoint/2010/main" val="1734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Labor Costs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are you managing your company’s greatest expense?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28" t="2032" r="9967"/>
          <a:stretch/>
        </p:blipFill>
        <p:spPr>
          <a:xfrm>
            <a:off x="-2" y="1804443"/>
            <a:ext cx="9144001" cy="262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391"/>
          <a:stretch/>
        </p:blipFill>
        <p:spPr>
          <a:xfrm>
            <a:off x="6525749" y="162222"/>
            <a:ext cx="1159367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384"/>
          <a:stretch/>
        </p:blipFill>
        <p:spPr>
          <a:xfrm>
            <a:off x="279779" y="52319"/>
            <a:ext cx="8643863" cy="50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3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6309241" cy="681510"/>
          </a:xfrm>
        </p:spPr>
        <p:txBody>
          <a:bodyPr/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HR’s biggest challenges come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managing people.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" y="1847726"/>
            <a:ext cx="9144000" cy="2681832"/>
            <a:chOff x="119063" y="878416"/>
            <a:chExt cx="9040412" cy="25389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1133" b="8574"/>
            <a:stretch/>
          </p:blipFill>
          <p:spPr>
            <a:xfrm>
              <a:off x="119063" y="878416"/>
              <a:ext cx="9040412" cy="25389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0602" t="17022"/>
            <a:stretch/>
          </p:blipFill>
          <p:spPr>
            <a:xfrm>
              <a:off x="178174" y="3186113"/>
              <a:ext cx="458843" cy="18573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282" y="216645"/>
            <a:ext cx="1154904" cy="11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616797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 Key Areas of Focus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282" y="216645"/>
            <a:ext cx="1154904" cy="1154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88" y="2475697"/>
            <a:ext cx="1085810" cy="108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810" y="2475698"/>
            <a:ext cx="1155486" cy="115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398" y="2475696"/>
            <a:ext cx="1085810" cy="1085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508" y="2344507"/>
            <a:ext cx="1217001" cy="12170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3628" y="3684972"/>
            <a:ext cx="1237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Onboarding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62724" y="3684972"/>
            <a:ext cx="152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Performance Management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53288" y="3684972"/>
            <a:ext cx="152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Learning &amp; Development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6758" y="3684973"/>
            <a:ext cx="224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Day-to-day Manager &amp; Employee Interactions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8568" y="1647480"/>
            <a:ext cx="3707179" cy="461665"/>
          </a:xfrm>
          <a:prstGeom prst="rect">
            <a:avLst/>
          </a:prstGeom>
          <a:noFill/>
          <a:ln>
            <a:solidFill>
              <a:srgbClr val="0098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 Metric = </a:t>
            </a:r>
            <a:r>
              <a:rPr lang="en-US" sz="2400" b="1" dirty="0"/>
              <a:t>Turnover</a:t>
            </a:r>
          </a:p>
        </p:txBody>
      </p:sp>
    </p:spTree>
    <p:extLst>
      <p:ext uri="{BB962C8B-B14F-4D97-AF65-F5344CB8AC3E}">
        <p14:creationId xmlns:p14="http://schemas.microsoft.com/office/powerpoint/2010/main" val="36266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39373" y="1818498"/>
            <a:ext cx="4386262" cy="117235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HR Center of Excellence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A32BC-85B2-49D0-A62B-421B06414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20" y="3076352"/>
            <a:ext cx="2941567" cy="4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4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B4272-554D-41FE-97D6-5DB1DF71C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20479-CE53-47EA-93DC-C92E6004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7" y="0"/>
            <a:ext cx="74179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7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C54C-7179-4E45-B8E8-F1B55447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76B676-1818-427C-9516-E6284CE5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804913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Adding Up Your Core HR Metrics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AB2D9C-F2FD-4E29-9AE9-4FC454BCABED}"/>
              </a:ext>
            </a:extLst>
          </p:cNvPr>
          <p:cNvSpPr txBox="1">
            <a:spLocks/>
          </p:cNvSpPr>
          <p:nvPr/>
        </p:nvSpPr>
        <p:spPr>
          <a:xfrm>
            <a:off x="178174" y="4705975"/>
            <a:ext cx="561414" cy="262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885A8B-C316-CB40-9600-3188E0E3AC5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6047F-61C9-4458-B58B-5740C6AD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5550"/>
            <a:ext cx="1295400" cy="1295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C77926-6A9D-4E3A-98BF-ECFB5619D81A}"/>
              </a:ext>
            </a:extLst>
          </p:cNvPr>
          <p:cNvSpPr txBox="1"/>
          <p:nvPr/>
        </p:nvSpPr>
        <p:spPr>
          <a:xfrm>
            <a:off x="380999" y="33261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Time to Fill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40 Days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55D0F-B2BB-4A90-8269-ED96D07C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91" y="1613150"/>
            <a:ext cx="1447800" cy="144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65FF9B-5EBD-4FF6-9F49-B8E82CEF5E90}"/>
              </a:ext>
            </a:extLst>
          </p:cNvPr>
          <p:cNvSpPr txBox="1"/>
          <p:nvPr/>
        </p:nvSpPr>
        <p:spPr>
          <a:xfrm>
            <a:off x="3055291" y="33261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Cost per Hire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$4,000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9C473C-3AD4-40F7-834A-963E9ABF583F}"/>
              </a:ext>
            </a:extLst>
          </p:cNvPr>
          <p:cNvSpPr txBox="1"/>
          <p:nvPr/>
        </p:nvSpPr>
        <p:spPr>
          <a:xfrm>
            <a:off x="5873069" y="33261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Turnover Rate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DE937C-33A5-4FE2-8199-B91450CB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807" y="1765550"/>
            <a:ext cx="1445662" cy="144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57076B-C4A1-42F7-AE12-DD58669AC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804913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Impact of Core HR Metrics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5363F-FF65-4CFC-9594-B84016A7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60" y="1767190"/>
            <a:ext cx="1122329" cy="112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88CCB-F90D-440E-9AC3-5442878EC420}"/>
              </a:ext>
            </a:extLst>
          </p:cNvPr>
          <p:cNvSpPr txBox="1"/>
          <p:nvPr/>
        </p:nvSpPr>
        <p:spPr>
          <a:xfrm>
            <a:off x="1036012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04FC72-4B21-488E-83BC-689808FEA464}"/>
              </a:ext>
            </a:extLst>
          </p:cNvPr>
          <p:cNvSpPr/>
          <p:nvPr/>
        </p:nvSpPr>
        <p:spPr>
          <a:xfrm>
            <a:off x="3155006" y="2221149"/>
            <a:ext cx="389106" cy="317770"/>
          </a:xfrm>
          <a:prstGeom prst="rightArrow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A008D-F7DD-461E-8CD9-B8D167520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12" y="1862304"/>
            <a:ext cx="1035459" cy="1035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2C87-F585-4651-B9A3-378DB69FACBE}"/>
              </a:ext>
            </a:extLst>
          </p:cNvPr>
          <p:cNvSpPr txBox="1"/>
          <p:nvPr/>
        </p:nvSpPr>
        <p:spPr>
          <a:xfrm>
            <a:off x="3220729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FF49C1-9DA8-4A9B-83CE-91A16E1DE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80" y="1789888"/>
            <a:ext cx="1076932" cy="1076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A4657C-971D-41BA-8889-B44A42CAEB5A}"/>
              </a:ext>
            </a:extLst>
          </p:cNvPr>
          <p:cNvSpPr txBox="1"/>
          <p:nvPr/>
        </p:nvSpPr>
        <p:spPr>
          <a:xfrm>
            <a:off x="6182834" y="3075762"/>
            <a:ext cx="204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 = $4,000 </a:t>
            </a:r>
            <a:b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Cost per Hire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$200,000 Total</a:t>
            </a: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A55150C9-1E5F-4EFB-A1D1-8D747A96A48A}"/>
              </a:ext>
            </a:extLst>
          </p:cNvPr>
          <p:cNvSpPr/>
          <p:nvPr/>
        </p:nvSpPr>
        <p:spPr>
          <a:xfrm>
            <a:off x="5126477" y="2273030"/>
            <a:ext cx="434502" cy="265889"/>
          </a:xfrm>
          <a:prstGeom prst="mathEqual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57076B-C4A1-42F7-AE12-DD58669AC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804913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Impact of Core HR Metrics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5363F-FF65-4CFC-9594-B84016A7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60" y="1767190"/>
            <a:ext cx="1122329" cy="112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88CCB-F90D-440E-9AC3-5442878EC420}"/>
              </a:ext>
            </a:extLst>
          </p:cNvPr>
          <p:cNvSpPr txBox="1"/>
          <p:nvPr/>
        </p:nvSpPr>
        <p:spPr>
          <a:xfrm>
            <a:off x="1036012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04FC72-4B21-488E-83BC-689808FEA464}"/>
              </a:ext>
            </a:extLst>
          </p:cNvPr>
          <p:cNvSpPr/>
          <p:nvPr/>
        </p:nvSpPr>
        <p:spPr>
          <a:xfrm>
            <a:off x="3155006" y="2221149"/>
            <a:ext cx="389106" cy="317770"/>
          </a:xfrm>
          <a:prstGeom prst="rightArrow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A008D-F7DD-461E-8CD9-B8D167520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12" y="1862304"/>
            <a:ext cx="1035459" cy="1035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2C87-F585-4651-B9A3-378DB69FACBE}"/>
              </a:ext>
            </a:extLst>
          </p:cNvPr>
          <p:cNvSpPr txBox="1"/>
          <p:nvPr/>
        </p:nvSpPr>
        <p:spPr>
          <a:xfrm>
            <a:off x="3220729" y="3073230"/>
            <a:ext cx="20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A55150C9-1E5F-4EFB-A1D1-8D747A96A48A}"/>
              </a:ext>
            </a:extLst>
          </p:cNvPr>
          <p:cNvSpPr/>
          <p:nvPr/>
        </p:nvSpPr>
        <p:spPr>
          <a:xfrm>
            <a:off x="5126477" y="2273030"/>
            <a:ext cx="434502" cy="265889"/>
          </a:xfrm>
          <a:prstGeom prst="mathEqual">
            <a:avLst/>
          </a:prstGeom>
          <a:solidFill>
            <a:srgbClr val="0098DB"/>
          </a:solidFill>
          <a:ln>
            <a:solidFill>
              <a:srgbClr val="00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68E89-9905-4B59-9CCD-0CD15FE29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6" y="1792763"/>
            <a:ext cx="1105000" cy="11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FC8093-5763-46D8-882D-75CB46461E45}"/>
              </a:ext>
            </a:extLst>
          </p:cNvPr>
          <p:cNvSpPr txBox="1"/>
          <p:nvPr/>
        </p:nvSpPr>
        <p:spPr>
          <a:xfrm>
            <a:off x="6058341" y="3075762"/>
            <a:ext cx="2259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 = 40 Days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16,000 Hours</a:t>
            </a:r>
          </a:p>
          <a:p>
            <a:pPr algn="ctr"/>
            <a:r>
              <a:rPr lang="en-US" sz="24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2,000 Days</a:t>
            </a:r>
          </a:p>
        </p:txBody>
      </p:sp>
    </p:spTree>
    <p:extLst>
      <p:ext uri="{BB962C8B-B14F-4D97-AF65-F5344CB8AC3E}">
        <p14:creationId xmlns:p14="http://schemas.microsoft.com/office/powerpoint/2010/main" val="2830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C54C-7179-4E45-B8E8-F1B55447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76B676-1818-427C-9516-E6284CE5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804913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Impact of Core HR Metrics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AB2D9C-F2FD-4E29-9AE9-4FC454BCABED}"/>
              </a:ext>
            </a:extLst>
          </p:cNvPr>
          <p:cNvSpPr txBox="1">
            <a:spLocks/>
          </p:cNvSpPr>
          <p:nvPr/>
        </p:nvSpPr>
        <p:spPr>
          <a:xfrm>
            <a:off x="178174" y="4705975"/>
            <a:ext cx="561414" cy="262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uli" charset="0"/>
                <a:ea typeface="Muli" charset="0"/>
                <a:cs typeface="Muli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885A8B-C316-CB40-9600-3188E0E3AC5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6047F-61C9-4458-B58B-5740C6AD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5550"/>
            <a:ext cx="1295400" cy="1295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C77926-6A9D-4E3A-98BF-ECFB5619D81A}"/>
              </a:ext>
            </a:extLst>
          </p:cNvPr>
          <p:cNvSpPr txBox="1"/>
          <p:nvPr/>
        </p:nvSpPr>
        <p:spPr>
          <a:xfrm>
            <a:off x="380999" y="332614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Time to Fill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40 Days</a:t>
            </a:r>
          </a:p>
          <a:p>
            <a:pPr algn="ctr"/>
            <a:endParaRPr lang="en-US" sz="2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30 Days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55D0F-B2BB-4A90-8269-ED96D07C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91" y="1613150"/>
            <a:ext cx="1447800" cy="144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65FF9B-5EBD-4FF6-9F49-B8E82CEF5E90}"/>
              </a:ext>
            </a:extLst>
          </p:cNvPr>
          <p:cNvSpPr txBox="1"/>
          <p:nvPr/>
        </p:nvSpPr>
        <p:spPr>
          <a:xfrm>
            <a:off x="3055291" y="332614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Average Cost per Hire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$4,000</a:t>
            </a:r>
          </a:p>
          <a:p>
            <a:pPr algn="ctr"/>
            <a:endParaRPr lang="en-US" sz="2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$3,500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9C473C-3AD4-40F7-834A-963E9ABF583F}"/>
              </a:ext>
            </a:extLst>
          </p:cNvPr>
          <p:cNvSpPr txBox="1"/>
          <p:nvPr/>
        </p:nvSpPr>
        <p:spPr>
          <a:xfrm>
            <a:off x="5873069" y="332614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Turnover Rate</a:t>
            </a:r>
          </a:p>
          <a:p>
            <a:pPr algn="ctr"/>
            <a:endParaRPr lang="en-US" sz="14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pPr algn="ctr"/>
            <a:endParaRPr lang="en-US" sz="2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16%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DE937C-33A5-4FE2-8199-B91450CB1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807" y="1765550"/>
            <a:ext cx="1445662" cy="144566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F6B330E4-A12F-4E6D-ADB1-1860DF7801D6}"/>
              </a:ext>
            </a:extLst>
          </p:cNvPr>
          <p:cNvSpPr/>
          <p:nvPr/>
        </p:nvSpPr>
        <p:spPr>
          <a:xfrm>
            <a:off x="1572638" y="4173166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750BA84-CC02-45B1-8F88-FB5A3C3FFAC9}"/>
              </a:ext>
            </a:extLst>
          </p:cNvPr>
          <p:cNvSpPr/>
          <p:nvPr/>
        </p:nvSpPr>
        <p:spPr>
          <a:xfrm>
            <a:off x="4300431" y="4173166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D88EE29-8F26-43A1-913B-693C5D938464}"/>
              </a:ext>
            </a:extLst>
          </p:cNvPr>
          <p:cNvSpPr/>
          <p:nvPr/>
        </p:nvSpPr>
        <p:spPr>
          <a:xfrm>
            <a:off x="7088221" y="4173166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" grpId="0" animBg="1"/>
      <p:bldP spid="12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57076B-C4A1-42F7-AE12-DD58669AC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5804913" cy="681510"/>
          </a:xfrm>
        </p:spPr>
        <p:txBody>
          <a:bodyPr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Impact of Core HR Metrics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A008D-F7DD-461E-8CD9-B8D16752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09" y="2097962"/>
            <a:ext cx="1035459" cy="1035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752C87-F585-4651-B9A3-378DB69FACBE}"/>
              </a:ext>
            </a:extLst>
          </p:cNvPr>
          <p:cNvSpPr txBox="1"/>
          <p:nvPr/>
        </p:nvSpPr>
        <p:spPr>
          <a:xfrm>
            <a:off x="878526" y="3308888"/>
            <a:ext cx="204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50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40 Employees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68E89-9905-4B59-9CCD-0CD15FE29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26" y="2063191"/>
            <a:ext cx="1105000" cy="1105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A5157B-87BD-4D7F-9E6B-91F93317424F}"/>
              </a:ext>
            </a:extLst>
          </p:cNvPr>
          <p:cNvCxnSpPr>
            <a:cxnSpLocks/>
          </p:cNvCxnSpPr>
          <p:nvPr/>
        </p:nvCxnSpPr>
        <p:spPr>
          <a:xfrm>
            <a:off x="1085176" y="350415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A9DA76E-CFF6-4AA5-8636-D53571BC75E5}"/>
              </a:ext>
            </a:extLst>
          </p:cNvPr>
          <p:cNvSpPr/>
          <p:nvPr/>
        </p:nvSpPr>
        <p:spPr>
          <a:xfrm>
            <a:off x="1746656" y="3756599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C72D9-AA81-4553-8CAE-09C8373909C4}"/>
              </a:ext>
            </a:extLst>
          </p:cNvPr>
          <p:cNvSpPr txBox="1"/>
          <p:nvPr/>
        </p:nvSpPr>
        <p:spPr>
          <a:xfrm>
            <a:off x="3315953" y="3308888"/>
            <a:ext cx="20464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$200,000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$140,000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92C59-46E1-4188-84B4-2C4835EDA47A}"/>
              </a:ext>
            </a:extLst>
          </p:cNvPr>
          <p:cNvCxnSpPr>
            <a:cxnSpLocks/>
          </p:cNvCxnSpPr>
          <p:nvPr/>
        </p:nvCxnSpPr>
        <p:spPr>
          <a:xfrm>
            <a:off x="3522603" y="350415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05DC271-5661-4872-8ECA-F43EE60089CC}"/>
              </a:ext>
            </a:extLst>
          </p:cNvPr>
          <p:cNvSpPr/>
          <p:nvPr/>
        </p:nvSpPr>
        <p:spPr>
          <a:xfrm>
            <a:off x="4184083" y="3756599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1F5CBC-FE94-40C8-BEC7-6C5D674EA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99" y="2056489"/>
            <a:ext cx="1076932" cy="10769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9CEEA4-232B-480D-A1A0-414E8004CD78}"/>
              </a:ext>
            </a:extLst>
          </p:cNvPr>
          <p:cNvSpPr txBox="1"/>
          <p:nvPr/>
        </p:nvSpPr>
        <p:spPr>
          <a:xfrm>
            <a:off x="6031465" y="3308888"/>
            <a:ext cx="204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2,000 Days</a:t>
            </a:r>
          </a:p>
          <a:p>
            <a:pPr algn="ctr"/>
            <a:r>
              <a:rPr lang="en-US" sz="1600" b="1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16,000 Hours</a:t>
            </a: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1,200 Days</a:t>
            </a:r>
          </a:p>
          <a:p>
            <a:pPr algn="ctr"/>
            <a:r>
              <a:rPr lang="en-US" sz="1800" b="1" dirty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9,600 Hours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7C8BDC-B1E8-4241-8D73-B8F7EFB7393E}"/>
              </a:ext>
            </a:extLst>
          </p:cNvPr>
          <p:cNvCxnSpPr>
            <a:cxnSpLocks/>
          </p:cNvCxnSpPr>
          <p:nvPr/>
        </p:nvCxnSpPr>
        <p:spPr>
          <a:xfrm>
            <a:off x="6238115" y="350415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4FE0526-40C5-4997-B689-70AF858084EA}"/>
              </a:ext>
            </a:extLst>
          </p:cNvPr>
          <p:cNvSpPr/>
          <p:nvPr/>
        </p:nvSpPr>
        <p:spPr>
          <a:xfrm>
            <a:off x="6899595" y="3950171"/>
            <a:ext cx="252919" cy="2140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29D68-7F71-4034-8405-B6B12CCDCC39}"/>
              </a:ext>
            </a:extLst>
          </p:cNvPr>
          <p:cNvCxnSpPr>
            <a:cxnSpLocks/>
          </p:cNvCxnSpPr>
          <p:nvPr/>
        </p:nvCxnSpPr>
        <p:spPr>
          <a:xfrm>
            <a:off x="6268962" y="3727161"/>
            <a:ext cx="1640732" cy="0"/>
          </a:xfrm>
          <a:prstGeom prst="line">
            <a:avLst/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AEF391-CABE-4A58-8B38-DAF8C19B29D9}"/>
              </a:ext>
            </a:extLst>
          </p:cNvPr>
          <p:cNvSpPr txBox="1"/>
          <p:nvPr/>
        </p:nvSpPr>
        <p:spPr>
          <a:xfrm>
            <a:off x="1374676" y="1599317"/>
            <a:ext cx="1249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Turnover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A934F0-803A-45EE-A29F-1B0B6EB2C619}"/>
              </a:ext>
            </a:extLst>
          </p:cNvPr>
          <p:cNvSpPr txBox="1"/>
          <p:nvPr/>
        </p:nvSpPr>
        <p:spPr>
          <a:xfrm>
            <a:off x="3678783" y="1599317"/>
            <a:ext cx="1484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Cost per Hire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C386DA-FA07-45BF-98AA-15A475AA5B61}"/>
              </a:ext>
            </a:extLst>
          </p:cNvPr>
          <p:cNvSpPr txBox="1"/>
          <p:nvPr/>
        </p:nvSpPr>
        <p:spPr>
          <a:xfrm>
            <a:off x="6136013" y="1603061"/>
            <a:ext cx="169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Lost Productivity</a:t>
            </a:r>
          </a:p>
        </p:txBody>
      </p:sp>
    </p:spTree>
    <p:extLst>
      <p:ext uri="{BB962C8B-B14F-4D97-AF65-F5344CB8AC3E}">
        <p14:creationId xmlns:p14="http://schemas.microsoft.com/office/powerpoint/2010/main" val="24779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27"/>
            <a:ext cx="9144000" cy="45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2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6309241" cy="681510"/>
          </a:xfrm>
        </p:spPr>
        <p:txBody>
          <a:bodyPr/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topic everyone wants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ignore but HR can’t.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13" y="427410"/>
            <a:ext cx="988573" cy="7333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85116" y="458671"/>
            <a:ext cx="4156" cy="70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66" y="71436"/>
            <a:ext cx="1314450" cy="1314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27" r="8634"/>
          <a:stretch/>
        </p:blipFill>
        <p:spPr>
          <a:xfrm>
            <a:off x="-1" y="1847726"/>
            <a:ext cx="9144001" cy="26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0AF6E-5A73-4812-B656-739BEBC62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Mentimeter">
                <a:extLst>
                  <a:ext uri="{FF2B5EF4-FFF2-40B4-BE49-F238E27FC236}">
                    <a16:creationId xmlns:a16="http://schemas.microsoft.com/office/drawing/2014/main" id="{0255CCC9-EF91-459B-9460-660ACFEB6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333514"/>
                  </p:ext>
                </p:extLst>
              </p:nvPr>
            </p:nvGraphicFramePr>
            <p:xfrm>
              <a:off x="0" y="0"/>
              <a:ext cx="9144000" cy="507402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Mentimeter">
                <a:extLst>
                  <a:ext uri="{FF2B5EF4-FFF2-40B4-BE49-F238E27FC236}">
                    <a16:creationId xmlns:a16="http://schemas.microsoft.com/office/drawing/2014/main" id="{0255CCC9-EF91-459B-9460-660ACFEB6A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50740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53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0F04C3-2A8F-42B1-A865-5A7EE0ED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C497E-2788-4163-891A-2EDDBE213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3026" y="401404"/>
            <a:ext cx="4927767" cy="562140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Areas of Compliance HR Leaders Need to Know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8F1D-7496-4A6E-8288-03717F98C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7101" y="1373693"/>
            <a:ext cx="8048625" cy="348138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C5FC1-9F07-4B42-9EA9-8A517AE3B2DB}"/>
              </a:ext>
            </a:extLst>
          </p:cNvPr>
          <p:cNvSpPr/>
          <p:nvPr/>
        </p:nvSpPr>
        <p:spPr>
          <a:xfrm>
            <a:off x="-1" y="0"/>
            <a:ext cx="3009207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45072-1DFA-0F41-9B8C-4C73935B8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37" y="1609784"/>
            <a:ext cx="359351" cy="373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36457-D655-7F4D-B4C7-BA3D7F290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84" y="2375599"/>
            <a:ext cx="311012" cy="331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06758-7562-F94B-BB6F-1D8FA1EC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562" y="3081135"/>
            <a:ext cx="214435" cy="399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97E0F8-A2F6-3840-B61B-5BAB80AD6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246" y="3905771"/>
            <a:ext cx="522290" cy="2672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61DA09-DD4E-F84A-BA16-E61924E2F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06" y="2025074"/>
            <a:ext cx="2336809" cy="9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9265" y="1502066"/>
            <a:ext cx="8225469" cy="63305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Presentation is			</a:t>
            </a:r>
            <a:endParaRPr lang="en-US" dirty="0"/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Please go to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C0F13-6D38-4901-A135-9E7F8D1A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38" y="1438429"/>
            <a:ext cx="2384662" cy="7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4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27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41" y="387906"/>
            <a:ext cx="4081359" cy="470535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08" y="387906"/>
            <a:ext cx="5361332" cy="68151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Experience</a:t>
            </a:r>
            <a:b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7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366BA-4947-437A-A1F0-B512F1B32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27B01-DEAD-48FB-896E-8D3E9502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109" y="3067515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ADCC0-94D1-45A0-BF7C-79B1A798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79" y="1133593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8F75B-5987-4268-9FD6-EE2D75077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709" y="1133593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BDB79-4EFD-4281-88B4-C74531DDB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544" y="3067515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C4314-90F4-492B-84BA-BD93FEA54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144" y="1133593"/>
            <a:ext cx="1828800" cy="18288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FC1D-0D80-4798-8DF9-466D473B9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07" y="387906"/>
            <a:ext cx="6309241" cy="681510"/>
          </a:xfrm>
        </p:spPr>
        <p:txBody>
          <a:bodyPr/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Employee Experience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5056"/>
          <a:stretch/>
        </p:blipFill>
        <p:spPr>
          <a:xfrm>
            <a:off x="5737526" y="906715"/>
            <a:ext cx="3406474" cy="2904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881"/>
          <a:stretch/>
        </p:blipFill>
        <p:spPr>
          <a:xfrm>
            <a:off x="5140118" y="724304"/>
            <a:ext cx="4003882" cy="348192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174" y="724304"/>
            <a:ext cx="5286597" cy="63305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 </a:t>
            </a:r>
            <a:r>
              <a:rPr lang="en-US" sz="4000" b="1" dirty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Paycor.com/HRCOE</a:t>
            </a:r>
          </a:p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Guide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Benchmark Quizzes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an HR Team Guide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Articles/Advice by Pillar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6557" y="962263"/>
            <a:ext cx="8272054" cy="936216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					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9194" y="1816331"/>
            <a:ext cx="7485611" cy="2572819"/>
          </a:xfrm>
        </p:spPr>
        <p:txBody>
          <a:bodyPr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research of thousands of organizations, Paycor has identified key pillars and a maturity model to help HR professionals improve their current practices.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 the HR Center of Excellence, HR professionals can extend their reach and unlock their potential via professional advice, inspiration, and action items that will help them make a difference in their organizations.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35D61-3BF9-4C42-9B6C-2579C114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49" y="874706"/>
            <a:ext cx="3938627" cy="6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2" y="1910323"/>
            <a:ext cx="937459" cy="937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5" y="1910325"/>
            <a:ext cx="940582" cy="93745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06" y="1858939"/>
            <a:ext cx="934344" cy="937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225" y="2055676"/>
            <a:ext cx="664970" cy="64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87" y="1910324"/>
            <a:ext cx="960327" cy="96032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80711"/>
            <a:ext cx="9144000" cy="681510"/>
          </a:xfrm>
        </p:spPr>
        <p:txBody>
          <a:bodyPr/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Our Research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(Over 2,700 Organizations Researched)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96997" y="2864914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Paycor Survey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066012" y="2847783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Party Survey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(Paycor Commissioned)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935027" y="2847782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Aggregated Customer Data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704253" y="2861362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7316685" y="2844267"/>
            <a:ext cx="1826050" cy="313994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li Regular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7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Mentimet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80501"/>
                  </p:ext>
                </p:extLst>
              </p:nvPr>
            </p:nvGraphicFramePr>
            <p:xfrm>
              <a:off x="228599" y="0"/>
              <a:ext cx="883118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Add-in 1" title="Mentimet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599" y="0"/>
                <a:ext cx="883118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14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06" y="1727849"/>
            <a:ext cx="2855187" cy="2118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B8B2B-243D-475A-966C-378FE95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87" y="506424"/>
            <a:ext cx="3440826" cy="7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54" y="2550969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24" y="617047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654" y="617047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089" y="255096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089" y="617047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6524" y="2550969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174" y="1581473"/>
            <a:ext cx="2817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Muli" charset="0"/>
                <a:cs typeface="Arial" panose="020B0604020202020204" pitchFamily="34" charset="0"/>
              </a:rPr>
              <a:t>Six Pillars </a:t>
            </a:r>
            <a:br>
              <a:rPr lang="en-US" sz="4000" dirty="0">
                <a:latin typeface="Arial" panose="020B0604020202020204" pitchFamily="34" charset="0"/>
                <a:ea typeface="Muli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ea typeface="Muli" charset="0"/>
                <a:cs typeface="Arial" panose="020B0604020202020204" pitchFamily="34" charset="0"/>
              </a:rPr>
              <a:t>of HR Excellence</a:t>
            </a:r>
          </a:p>
        </p:txBody>
      </p:sp>
    </p:spTree>
    <p:extLst>
      <p:ext uri="{BB962C8B-B14F-4D97-AF65-F5344CB8AC3E}">
        <p14:creationId xmlns:p14="http://schemas.microsoft.com/office/powerpoint/2010/main" val="491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5A8B-C316-CB40-9600-3188E0E3AC5D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Mentimet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425671"/>
                  </p:ext>
                </p:extLst>
              </p:nvPr>
            </p:nvGraphicFramePr>
            <p:xfrm>
              <a:off x="0" y="-1"/>
              <a:ext cx="9035716" cy="514350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Mentimet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"/>
                <a:ext cx="9035716" cy="51435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15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ycor Colors 1">
      <a:dk1>
        <a:srgbClr val="6D6E71"/>
      </a:dk1>
      <a:lt1>
        <a:srgbClr val="F37320"/>
      </a:lt1>
      <a:dk2>
        <a:srgbClr val="9D9FA2"/>
      </a:dk2>
      <a:lt2>
        <a:srgbClr val="FCAF17"/>
      </a:lt2>
      <a:accent1>
        <a:srgbClr val="C9CACB"/>
      </a:accent1>
      <a:accent2>
        <a:srgbClr val="A6CE38"/>
      </a:accent2>
      <a:accent3>
        <a:srgbClr val="00B3F1"/>
      </a:accent3>
      <a:accent4>
        <a:srgbClr val="F1592A"/>
      </a:accent4>
      <a:accent5>
        <a:srgbClr val="EAEAEA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F0DCF1-5CD8-5641-9836-704E30A3AED1}" vid="{08686DC0-122B-DF42-9C0B-2C41733F1A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webextensions/webextension1.xml><?xml version="1.0" encoding="utf-8"?>
<we:webextension xmlns:we="http://schemas.microsoft.com/office/webextensions/webextension/2010/11" id="{C4376EBA-6320-47F3-BC7B-5C41C6A1C27B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2d9958027e21&quot;"/>
    <we:property name="mentimeter_ppt_series_id" value="&quot;93f6ee0dffbad809fb31c61dacad3c5c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4658881-3634-4022-A0F5-BCADC7F9AEAA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b1d4bc7b1148&quot;"/>
    <we:property name="mentimeter_ppt_series_id" value="&quot;93f6ee0dffbad809fb31c61dacad3c5c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7B6CEA5-5545-4582-8342-4F0790D231F5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9171921d6046&quot;"/>
    <we:property name="mentimeter_ppt_series_id" value="&quot;93f6ee0dffbad809fb31c61dacad3c5c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8F7029F7-1B3F-4243-BA46-B7E0DDF2E897}">
  <we:reference id="wa104379261" version="2.0.0.1" store="en-US" storeType="OMEX"/>
  <we:alternateReferences>
    <we:reference id="wa104379261" version="2.0.0.1" store="wa104379261" storeType="OMEX"/>
  </we:alternateReferences>
  <we:properties>
    <we:property name="mentimeter_ppt_question_id" value="&quot;9588a11e5f96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general_presentation_deck</Template>
  <TotalTime>23780</TotalTime>
  <Words>430</Words>
  <Application>Microsoft Office PowerPoint</Application>
  <PresentationFormat>On-screen Show (16:9)</PresentationFormat>
  <Paragraphs>191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Muli</vt:lpstr>
      <vt:lpstr>Muli Regular</vt:lpstr>
      <vt:lpstr>Muli SemiBold</vt:lpstr>
      <vt:lpstr>Myriad Pro</vt:lpstr>
      <vt:lpstr>Office Theme</vt:lpstr>
      <vt:lpstr>TIM RUGE DIRECTOR, PRODUCT MARKETING, PAYCOR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Connelly, Lindsay (GE Capital)</cp:lastModifiedBy>
  <cp:revision>150</cp:revision>
  <dcterms:created xsi:type="dcterms:W3CDTF">2018-01-18T20:45:45Z</dcterms:created>
  <dcterms:modified xsi:type="dcterms:W3CDTF">2019-03-12T18:35:05Z</dcterms:modified>
</cp:coreProperties>
</file>